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9" r:id="rId4"/>
  </p:sldMasterIdLst>
  <p:notesMasterIdLst>
    <p:notesMasterId r:id="rId21"/>
  </p:notesMasterIdLst>
  <p:sldIdLst>
    <p:sldId id="256" r:id="rId5"/>
    <p:sldId id="259" r:id="rId6"/>
    <p:sldId id="266" r:id="rId7"/>
    <p:sldId id="270" r:id="rId8"/>
    <p:sldId id="267" r:id="rId9"/>
    <p:sldId id="268" r:id="rId10"/>
    <p:sldId id="272" r:id="rId11"/>
    <p:sldId id="269" r:id="rId12"/>
    <p:sldId id="271" r:id="rId13"/>
    <p:sldId id="273" r:id="rId14"/>
    <p:sldId id="274" r:id="rId15"/>
    <p:sldId id="260" r:id="rId16"/>
    <p:sldId id="263" r:id="rId17"/>
    <p:sldId id="262" r:id="rId18"/>
    <p:sldId id="264" r:id="rId19"/>
    <p:sldId id="265" r:id="rId20"/>
  </p:sldIdLst>
  <p:sldSz cx="12192000" cy="6858000"/>
  <p:notesSz cx="6858000" cy="9144000"/>
  <p:embeddedFontLst>
    <p:embeddedFont>
      <p:font typeface="Barlow" panose="00000500000000000000" pitchFamily="2" charset="0"/>
      <p:regular r:id="rId22"/>
      <p:bold r:id="rId23"/>
      <p:italic r:id="rId24"/>
      <p:boldItalic r:id="rId25"/>
    </p:embeddedFont>
    <p:embeddedFont>
      <p:font typeface="Barlow Medium" panose="00000600000000000000" pitchFamily="2" charset="0"/>
      <p:regular r:id="rId26"/>
      <p:bold r:id="rId27"/>
      <p:italic r:id="rId28"/>
      <p:boldItalic r:id="rId29"/>
    </p:embeddedFont>
    <p:embeddedFont>
      <p:font typeface="Barlow SemiBold" panose="00000700000000000000" pitchFamily="2" charset="0"/>
      <p:regular r:id="rId30"/>
      <p:bold r:id="rId31"/>
      <p:italic r:id="rId32"/>
      <p:boldItalic r:id="rId33"/>
    </p:embeddedFont>
    <p:embeddedFont>
      <p:font typeface="Corbel" panose="020B0503020204020204" pitchFamily="34" charset="0"/>
      <p:regular r:id="rId34"/>
      <p:bold r:id="rId35"/>
      <p:italic r:id="rId36"/>
      <p:boldItalic r:id="rId37"/>
    </p:embeddedFont>
    <p:embeddedFont>
      <p:font typeface="Gabriola" panose="04040605051002020D02" pitchFamily="82" charset="0"/>
      <p:regular r:id="rId38"/>
    </p:embeddedFont>
    <p:embeddedFont>
      <p:font typeface="Gautami" panose="020B0502040204020203" pitchFamily="34" charset="0"/>
      <p:regular r:id="rId39"/>
      <p:bold r:id="rId40"/>
    </p:embeddedFont>
    <p:embeddedFont>
      <p:font typeface="Open Sans" pitchFamily="2" charset="0"/>
      <p:regular r:id="rId41"/>
      <p:bold r:id="rId42"/>
      <p:italic r:id="rId43"/>
      <p:boldItalic r:id="rId44"/>
    </p:embeddedFont>
    <p:embeddedFont>
      <p:font typeface="Oswald" pitchFamily="2" charset="0"/>
      <p:regular r:id="rId45"/>
      <p:bold r:id="rId46"/>
    </p:embeddedFont>
    <p:embeddedFont>
      <p:font typeface="Questrial" pitchFamily="2" charset="0"/>
      <p:regular r:id="rId47"/>
    </p:embeddedFont>
    <p:embeddedFont>
      <p:font typeface="Wingdings 2" panose="05020102010507070707" pitchFamily="18" charset="2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6087C-DFA4-A984-AA4F-1373E5E20173}" v="15" dt="2020-09-16T14:02:22.990"/>
    <p1510:client id="{1AFD45DB-A897-FCCB-ADEE-A057B904B71A}" v="206" dt="2020-09-15T21:36:47.577"/>
    <p1510:client id="{1F091362-2FAF-47CD-BC8B-EB3D9E87F44A}" v="26" dt="2022-10-04T18:53:34.968"/>
    <p1510:client id="{22FC177F-F908-43BF-B326-6916840DEBAB}" v="288" dt="2021-09-17T19:25:39.008"/>
    <p1510:client id="{34639D75-D557-48EE-AD19-68F2B78673D1}" v="3" dt="2021-09-15T16:52:51.278"/>
    <p1510:client id="{4A92EF62-848C-6594-84D3-9B8443CCBDD0}" v="135" dt="2020-09-15T21:14:19.117"/>
    <p1510:client id="{4E275196-C6D2-29D8-C5A3-280B2FCDF8AF}" v="458" dt="2020-09-15T22:16:40.719"/>
    <p1510:client id="{598AD5EA-E9EA-E69B-BC13-74C63B04D320}" v="679" dt="2020-09-16T17:16:32.354"/>
    <p1510:client id="{6786D8D2-DD2D-491F-B0C3-B73F1D33DA65}" v="529" dt="2020-09-15T21:22:11.115"/>
    <p1510:client id="{9CEF0881-3B63-1858-CC92-7AFFBA99ED8D}" v="132" dt="2020-09-15T21:37:26.223"/>
    <p1510:client id="{AA8C6AB6-23BB-47AB-9B52-E68AAA862D96}" v="13" dt="2020-09-16T15:11:01.148"/>
    <p1510:client id="{B0FF77DB-6881-E34D-67F6-20F08792B98D}" v="336" dt="2020-09-16T22:44:55.596"/>
    <p1510:client id="{B35A692C-660D-4595-A173-27D819ED7F97}" v="22" dt="2020-09-15T22:27:02.004"/>
    <p1510:client id="{D3C4A5C1-9769-6616-88E7-1F1163F310E1}" v="1" dt="2020-09-15T21:40:08.520"/>
    <p1510:client id="{DAE1287C-7D99-4646-B34F-DE9808900504}" v="30" dt="2021-09-15T14:04:05.427"/>
    <p1510:client id="{F46A11BE-1F1A-4DB3-BB9A-CF5D0D76DAD9}" v="13" dt="2020-09-16T19:33:48.015"/>
    <p1510:client id="{F67FC681-F4C5-771F-06AD-D81FB38A1016}" v="140" dt="2020-09-16T19:19:52.218"/>
    <p1510:client id="{FC38C895-37A8-4D15-B1B8-21A1714BE617}" v="104" dt="2020-09-16T15:46:01.779"/>
  </p1510:revLst>
</p1510:revInfo>
</file>

<file path=ppt/tableStyles.xml><?xml version="1.0" encoding="utf-8"?>
<a:tblStyleLst xmlns:a="http://schemas.openxmlformats.org/drawingml/2006/main" def="{AAD17E39-F560-43A2-8CB7-51DA2896C916}">
  <a:tblStyle styleId="{AAD17E39-F560-43A2-8CB7-51DA2896C9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6.xml"/><Relationship Id="rId41" Type="http://schemas.openxmlformats.org/officeDocument/2006/relationships/font" Target="fonts/font20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, Jian" userId="S::p00130406@houstonisd.org::58805aa4-3777-466f-bc56-13c0bfcaad35" providerId="AD" clId="Web-{9CEF0881-3B63-1858-CC92-7AFFBA99ED8D}"/>
    <pc:docChg chg="addSld delSld modSld sldOrd">
      <pc:chgData name="Xi, Jian" userId="S::p00130406@houstonisd.org::58805aa4-3777-466f-bc56-13c0bfcaad35" providerId="AD" clId="Web-{9CEF0881-3B63-1858-CC92-7AFFBA99ED8D}" dt="2020-09-15T21:37:26.223" v="130" actId="20577"/>
      <pc:docMkLst>
        <pc:docMk/>
      </pc:docMkLst>
      <pc:sldChg chg="delSp modSp add ord replId">
        <pc:chgData name="Xi, Jian" userId="S::p00130406@houstonisd.org::58805aa4-3777-466f-bc56-13c0bfcaad35" providerId="AD" clId="Web-{9CEF0881-3B63-1858-CC92-7AFFBA99ED8D}" dt="2020-09-15T21:37:26.223" v="130" actId="20577"/>
        <pc:sldMkLst>
          <pc:docMk/>
          <pc:sldMk cId="629193189" sldId="271"/>
        </pc:sldMkLst>
        <pc:spChg chg="mod">
          <ac:chgData name="Xi, Jian" userId="S::p00130406@houstonisd.org::58805aa4-3777-466f-bc56-13c0bfcaad35" providerId="AD" clId="Web-{9CEF0881-3B63-1858-CC92-7AFFBA99ED8D}" dt="2020-09-15T21:37:26.223" v="130" actId="20577"/>
          <ac:spMkLst>
            <pc:docMk/>
            <pc:sldMk cId="629193189" sldId="271"/>
            <ac:spMk id="2" creationId="{6327D42F-9C69-4C3B-A2DF-5303205ACE55}"/>
          </ac:spMkLst>
        </pc:spChg>
        <pc:spChg chg="mod">
          <ac:chgData name="Xi, Jian" userId="S::p00130406@houstonisd.org::58805aa4-3777-466f-bc56-13c0bfcaad35" providerId="AD" clId="Web-{9CEF0881-3B63-1858-CC92-7AFFBA99ED8D}" dt="2020-09-15T21:36:22.781" v="124" actId="1076"/>
          <ac:spMkLst>
            <pc:docMk/>
            <pc:sldMk cId="629193189" sldId="271"/>
            <ac:spMk id="3" creationId="{F8B6D67D-DCF1-48C2-B030-E91EA576E21B}"/>
          </ac:spMkLst>
        </pc:spChg>
        <pc:picChg chg="del">
          <ac:chgData name="Xi, Jian" userId="S::p00130406@houstonisd.org::58805aa4-3777-466f-bc56-13c0bfcaad35" providerId="AD" clId="Web-{9CEF0881-3B63-1858-CC92-7AFFBA99ED8D}" dt="2020-09-15T21:26:57.135" v="24"/>
          <ac:picMkLst>
            <pc:docMk/>
            <pc:sldMk cId="629193189" sldId="271"/>
            <ac:picMk id="5" creationId="{027945F2-D6BA-4990-9CF7-C42E7371F87B}"/>
          </ac:picMkLst>
        </pc:picChg>
      </pc:sldChg>
      <pc:sldChg chg="add del replId">
        <pc:chgData name="Xi, Jian" userId="S::p00130406@houstonisd.org::58805aa4-3777-466f-bc56-13c0bfcaad35" providerId="AD" clId="Web-{9CEF0881-3B63-1858-CC92-7AFFBA99ED8D}" dt="2020-09-15T21:25:46.006" v="1"/>
        <pc:sldMkLst>
          <pc:docMk/>
          <pc:sldMk cId="3401851238" sldId="271"/>
        </pc:sldMkLst>
      </pc:sldChg>
    </pc:docChg>
  </pc:docChgLst>
  <pc:docChgLst>
    <pc:chgData name="Takaoka, Randy S" userId="S::rtakaoka@houstonisd.org::36266ebb-e17e-4a3e-81ff-194a490b68b1" providerId="AD" clId="Web-{9961B4A7-7013-9139-9E9B-3CE6F22FD3D7}"/>
    <pc:docChg chg="addSld modSld">
      <pc:chgData name="Takaoka, Randy S" userId="S::rtakaoka@houstonisd.org::36266ebb-e17e-4a3e-81ff-194a490b68b1" providerId="AD" clId="Web-{9961B4A7-7013-9139-9E9B-3CE6F22FD3D7}" dt="2020-09-14T19:11:21.656" v="11" actId="14100"/>
      <pc:docMkLst>
        <pc:docMk/>
      </pc:docMkLst>
      <pc:sldChg chg="addSp delSp modSp">
        <pc:chgData name="Takaoka, Randy S" userId="S::rtakaoka@houstonisd.org::36266ebb-e17e-4a3e-81ff-194a490b68b1" providerId="AD" clId="Web-{9961B4A7-7013-9139-9E9B-3CE6F22FD3D7}" dt="2020-09-14T19:10:28.547" v="1"/>
        <pc:sldMkLst>
          <pc:docMk/>
          <pc:sldMk cId="0" sldId="259"/>
        </pc:sldMkLst>
        <pc:picChg chg="add del mod">
          <ac:chgData name="Takaoka, Randy S" userId="S::rtakaoka@houstonisd.org::36266ebb-e17e-4a3e-81ff-194a490b68b1" providerId="AD" clId="Web-{9961B4A7-7013-9139-9E9B-3CE6F22FD3D7}" dt="2020-09-14T19:10:28.547" v="1"/>
          <ac:picMkLst>
            <pc:docMk/>
            <pc:sldMk cId="0" sldId="259"/>
            <ac:picMk id="7" creationId="{32CA3FC9-66F4-4734-AD8C-75BDE133F845}"/>
          </ac:picMkLst>
        </pc:picChg>
      </pc:sldChg>
      <pc:sldChg chg="addSp delSp modSp new">
        <pc:chgData name="Takaoka, Randy S" userId="S::rtakaoka@houstonisd.org::36266ebb-e17e-4a3e-81ff-194a490b68b1" providerId="AD" clId="Web-{9961B4A7-7013-9139-9E9B-3CE6F22FD3D7}" dt="2020-09-14T19:11:21.656" v="11" actId="14100"/>
        <pc:sldMkLst>
          <pc:docMk/>
          <pc:sldMk cId="1453345191" sldId="266"/>
        </pc:sldMkLst>
        <pc:spChg chg="del">
          <ac:chgData name="Takaoka, Randy S" userId="S::rtakaoka@houstonisd.org::36266ebb-e17e-4a3e-81ff-194a490b68b1" providerId="AD" clId="Web-{9961B4A7-7013-9139-9E9B-3CE6F22FD3D7}" dt="2020-09-14T19:10:55.953" v="4"/>
          <ac:spMkLst>
            <pc:docMk/>
            <pc:sldMk cId="1453345191" sldId="266"/>
            <ac:spMk id="2" creationId="{D3B70D10-01BE-46E1-8ECF-265317F8DE66}"/>
          </ac:spMkLst>
        </pc:spChg>
        <pc:spChg chg="del">
          <ac:chgData name="Takaoka, Randy S" userId="S::rtakaoka@houstonisd.org::36266ebb-e17e-4a3e-81ff-194a490b68b1" providerId="AD" clId="Web-{9961B4A7-7013-9139-9E9B-3CE6F22FD3D7}" dt="2020-09-14T19:10:53.765" v="3"/>
          <ac:spMkLst>
            <pc:docMk/>
            <pc:sldMk cId="1453345191" sldId="266"/>
            <ac:spMk id="3" creationId="{40E86BBE-0696-471C-A7D2-2E5962884FE8}"/>
          </ac:spMkLst>
        </pc:spChg>
        <pc:picChg chg="add mod">
          <ac:chgData name="Takaoka, Randy S" userId="S::rtakaoka@houstonisd.org::36266ebb-e17e-4a3e-81ff-194a490b68b1" providerId="AD" clId="Web-{9961B4A7-7013-9139-9E9B-3CE6F22FD3D7}" dt="2020-09-14T19:11:21.656" v="11" actId="14100"/>
          <ac:picMkLst>
            <pc:docMk/>
            <pc:sldMk cId="1453345191" sldId="266"/>
            <ac:picMk id="4" creationId="{75E3DD5E-3B0D-402F-9922-F378CBB2517D}"/>
          </ac:picMkLst>
        </pc:picChg>
      </pc:sldChg>
    </pc:docChg>
  </pc:docChgLst>
  <pc:docChgLst>
    <pc:chgData name="Veneziale, Angela R" userId="S::avenezia@houstonisd.org::9c02b152-8182-423e-8fed-0d54b2ebbaa5" providerId="AD" clId="Web-{FC38C895-37A8-4D15-B1B8-21A1714BE617}"/>
    <pc:docChg chg="modSld">
      <pc:chgData name="Veneziale, Angela R" userId="S::avenezia@houstonisd.org::9c02b152-8182-423e-8fed-0d54b2ebbaa5" providerId="AD" clId="Web-{FC38C895-37A8-4D15-B1B8-21A1714BE617}" dt="2020-09-16T15:46:01.779" v="102" actId="14100"/>
      <pc:docMkLst>
        <pc:docMk/>
      </pc:docMkLst>
      <pc:sldChg chg="addSp modSp">
        <pc:chgData name="Veneziale, Angela R" userId="S::avenezia@houstonisd.org::9c02b152-8182-423e-8fed-0d54b2ebbaa5" providerId="AD" clId="Web-{FC38C895-37A8-4D15-B1B8-21A1714BE617}" dt="2020-09-16T15:46:01.779" v="102" actId="14100"/>
        <pc:sldMkLst>
          <pc:docMk/>
          <pc:sldMk cId="0" sldId="259"/>
        </pc:sldMkLst>
        <pc:picChg chg="add mod">
          <ac:chgData name="Veneziale, Angela R" userId="S::avenezia@houstonisd.org::9c02b152-8182-423e-8fed-0d54b2ebbaa5" providerId="AD" clId="Web-{FC38C895-37A8-4D15-B1B8-21A1714BE617}" dt="2020-09-16T15:46:01.779" v="102" actId="14100"/>
          <ac:picMkLst>
            <pc:docMk/>
            <pc:sldMk cId="0" sldId="259"/>
            <ac:picMk id="7" creationId="{71A9BD4E-F98F-4F43-A964-BA2EF535C462}"/>
          </ac:picMkLst>
        </pc:picChg>
      </pc:sldChg>
      <pc:sldChg chg="modSp">
        <pc:chgData name="Veneziale, Angela R" userId="S::avenezia@houstonisd.org::9c02b152-8182-423e-8fed-0d54b2ebbaa5" providerId="AD" clId="Web-{FC38C895-37A8-4D15-B1B8-21A1714BE617}" dt="2020-09-16T15:43:52.714" v="98" actId="20577"/>
        <pc:sldMkLst>
          <pc:docMk/>
          <pc:sldMk cId="101867246" sldId="267"/>
        </pc:sldMkLst>
        <pc:spChg chg="mod">
          <ac:chgData name="Veneziale, Angela R" userId="S::avenezia@houstonisd.org::9c02b152-8182-423e-8fed-0d54b2ebbaa5" providerId="AD" clId="Web-{FC38C895-37A8-4D15-B1B8-21A1714BE617}" dt="2020-09-16T15:43:03.963" v="89" actId="20577"/>
          <ac:spMkLst>
            <pc:docMk/>
            <pc:sldMk cId="101867246" sldId="267"/>
            <ac:spMk id="5" creationId="{01E2BF2E-E267-4C65-9C3E-0B5C8D6B4BD6}"/>
          </ac:spMkLst>
        </pc:spChg>
        <pc:spChg chg="mod">
          <ac:chgData name="Veneziale, Angela R" userId="S::avenezia@houstonisd.org::9c02b152-8182-423e-8fed-0d54b2ebbaa5" providerId="AD" clId="Web-{FC38C895-37A8-4D15-B1B8-21A1714BE617}" dt="2020-09-16T15:43:52.714" v="98" actId="20577"/>
          <ac:spMkLst>
            <pc:docMk/>
            <pc:sldMk cId="101867246" sldId="267"/>
            <ac:spMk id="7" creationId="{3C168130-D317-4AB8-B634-32D14BBDEA6D}"/>
          </ac:spMkLst>
        </pc:spChg>
      </pc:sldChg>
    </pc:docChg>
  </pc:docChgLst>
  <pc:docChgLst>
    <pc:chgData name="Takaoka, Randy S" userId="S::rtakaoka@houstonisd.org::36266ebb-e17e-4a3e-81ff-194a490b68b1" providerId="AD" clId="Web-{505A4CB0-208A-D23A-5211-64393D437E4B}"/>
    <pc:docChg chg="modSld">
      <pc:chgData name="Takaoka, Randy S" userId="S::rtakaoka@houstonisd.org::36266ebb-e17e-4a3e-81ff-194a490b68b1" providerId="AD" clId="Web-{505A4CB0-208A-D23A-5211-64393D437E4B}" dt="2020-09-14T19:08:06.717" v="3"/>
      <pc:docMkLst>
        <pc:docMk/>
      </pc:docMkLst>
      <pc:sldChg chg="addSp modSp">
        <pc:chgData name="Takaoka, Randy S" userId="S::rtakaoka@houstonisd.org::36266ebb-e17e-4a3e-81ff-194a490b68b1" providerId="AD" clId="Web-{505A4CB0-208A-D23A-5211-64393D437E4B}" dt="2020-09-14T19:08:06.717" v="3"/>
        <pc:sldMkLst>
          <pc:docMk/>
          <pc:sldMk cId="0" sldId="259"/>
        </pc:sldMkLst>
        <pc:spChg chg="add mod">
          <ac:chgData name="Takaoka, Randy S" userId="S::rtakaoka@houstonisd.org::36266ebb-e17e-4a3e-81ff-194a490b68b1" providerId="AD" clId="Web-{505A4CB0-208A-D23A-5211-64393D437E4B}" dt="2020-09-14T19:08:03.607" v="1"/>
          <ac:spMkLst>
            <pc:docMk/>
            <pc:sldMk cId="0" sldId="259"/>
            <ac:spMk id="2" creationId="{8586A4B9-9D06-4C85-9E67-4450491F133B}"/>
          </ac:spMkLst>
        </pc:spChg>
        <pc:spChg chg="add mod">
          <ac:chgData name="Takaoka, Randy S" userId="S::rtakaoka@houstonisd.org::36266ebb-e17e-4a3e-81ff-194a490b68b1" providerId="AD" clId="Web-{505A4CB0-208A-D23A-5211-64393D437E4B}" dt="2020-09-14T19:08:06.717" v="3"/>
          <ac:spMkLst>
            <pc:docMk/>
            <pc:sldMk cId="0" sldId="259"/>
            <ac:spMk id="4" creationId="{FA29E3F5-6D41-4F16-8731-B3E6118E0481}"/>
          </ac:spMkLst>
        </pc:spChg>
      </pc:sldChg>
    </pc:docChg>
  </pc:docChgLst>
  <pc:docChgLst>
    <pc:chgData name="Takaoka, Randy S" userId="36266ebb-e17e-4a3e-81ff-194a490b68b1" providerId="ADAL" clId="{8C5459E2-4468-4782-94B4-B7F7DBF4CD52}"/>
    <pc:docChg chg="custSel modSld">
      <pc:chgData name="Takaoka, Randy S" userId="36266ebb-e17e-4a3e-81ff-194a490b68b1" providerId="ADAL" clId="{8C5459E2-4468-4782-94B4-B7F7DBF4CD52}" dt="2020-09-16T11:58:55.875" v="42" actId="478"/>
      <pc:docMkLst>
        <pc:docMk/>
      </pc:docMkLst>
      <pc:sldChg chg="delSp modSp mod">
        <pc:chgData name="Takaoka, Randy S" userId="36266ebb-e17e-4a3e-81ff-194a490b68b1" providerId="ADAL" clId="{8C5459E2-4468-4782-94B4-B7F7DBF4CD52}" dt="2020-09-16T11:58:18.030" v="39" actId="478"/>
        <pc:sldMkLst>
          <pc:docMk/>
          <pc:sldMk cId="0" sldId="259"/>
        </pc:sldMkLst>
        <pc:spChg chg="mod">
          <ac:chgData name="Takaoka, Randy S" userId="36266ebb-e17e-4a3e-81ff-194a490b68b1" providerId="ADAL" clId="{8C5459E2-4468-4782-94B4-B7F7DBF4CD52}" dt="2020-09-16T11:58:09.940" v="37" actId="20577"/>
          <ac:spMkLst>
            <pc:docMk/>
            <pc:sldMk cId="0" sldId="259"/>
            <ac:spMk id="219" creationId="{00000000-0000-0000-0000-000000000000}"/>
          </ac:spMkLst>
        </pc:spChg>
        <pc:spChg chg="del mod">
          <ac:chgData name="Takaoka, Randy S" userId="36266ebb-e17e-4a3e-81ff-194a490b68b1" providerId="ADAL" clId="{8C5459E2-4468-4782-94B4-B7F7DBF4CD52}" dt="2020-09-16T11:58:18.030" v="39" actId="478"/>
          <ac:spMkLst>
            <pc:docMk/>
            <pc:sldMk cId="0" sldId="259"/>
            <ac:spMk id="234" creationId="{00000000-0000-0000-0000-000000000000}"/>
          </ac:spMkLst>
        </pc:spChg>
      </pc:sldChg>
      <pc:sldChg chg="delSp modSp mod">
        <pc:chgData name="Takaoka, Randy S" userId="36266ebb-e17e-4a3e-81ff-194a490b68b1" providerId="ADAL" clId="{8C5459E2-4468-4782-94B4-B7F7DBF4CD52}" dt="2020-09-16T11:58:55.875" v="42" actId="478"/>
        <pc:sldMkLst>
          <pc:docMk/>
          <pc:sldMk cId="3145069411" sldId="260"/>
        </pc:sldMkLst>
        <pc:spChg chg="mod">
          <ac:chgData name="Takaoka, Randy S" userId="36266ebb-e17e-4a3e-81ff-194a490b68b1" providerId="ADAL" clId="{8C5459E2-4468-4782-94B4-B7F7DBF4CD52}" dt="2020-09-16T11:58:51.169" v="40" actId="20577"/>
          <ac:spMkLst>
            <pc:docMk/>
            <pc:sldMk cId="3145069411" sldId="260"/>
            <ac:spMk id="219" creationId="{00000000-0000-0000-0000-000000000000}"/>
          </ac:spMkLst>
        </pc:spChg>
        <pc:spChg chg="del mod">
          <ac:chgData name="Takaoka, Randy S" userId="36266ebb-e17e-4a3e-81ff-194a490b68b1" providerId="ADAL" clId="{8C5459E2-4468-4782-94B4-B7F7DBF4CD52}" dt="2020-09-16T11:58:55.875" v="42" actId="478"/>
          <ac:spMkLst>
            <pc:docMk/>
            <pc:sldMk cId="3145069411" sldId="260"/>
            <ac:spMk id="234" creationId="{00000000-0000-0000-0000-000000000000}"/>
          </ac:spMkLst>
        </pc:spChg>
      </pc:sldChg>
    </pc:docChg>
  </pc:docChgLst>
  <pc:docChgLst>
    <pc:chgData name="Xi, Jian" userId="S::p00130406@houstonisd.org::58805aa4-3777-466f-bc56-13c0bfcaad35" providerId="AD" clId="Web-{B35A692C-660D-4595-A173-27D819ED7F97}"/>
    <pc:docChg chg="modSld">
      <pc:chgData name="Xi, Jian" userId="S::p00130406@houstonisd.org::58805aa4-3777-466f-bc56-13c0bfcaad35" providerId="AD" clId="Web-{B35A692C-660D-4595-A173-27D819ED7F97}" dt="2020-09-15T22:27:02.004" v="11" actId="1076"/>
      <pc:docMkLst>
        <pc:docMk/>
      </pc:docMkLst>
      <pc:sldChg chg="addSp delSp modSp">
        <pc:chgData name="Xi, Jian" userId="S::p00130406@houstonisd.org::58805aa4-3777-466f-bc56-13c0bfcaad35" providerId="AD" clId="Web-{B35A692C-660D-4595-A173-27D819ED7F97}" dt="2020-09-15T22:27:02.004" v="11" actId="1076"/>
        <pc:sldMkLst>
          <pc:docMk/>
          <pc:sldMk cId="629193189" sldId="271"/>
        </pc:sldMkLst>
        <pc:spChg chg="add del mod">
          <ac:chgData name="Xi, Jian" userId="S::p00130406@houstonisd.org::58805aa4-3777-466f-bc56-13c0bfcaad35" providerId="AD" clId="Web-{B35A692C-660D-4595-A173-27D819ED7F97}" dt="2020-09-15T22:23:56.266" v="5"/>
          <ac:spMkLst>
            <pc:docMk/>
            <pc:sldMk cId="629193189" sldId="271"/>
            <ac:spMk id="5" creationId="{62F4E192-F193-411D-85E4-C6A528483412}"/>
          </ac:spMkLst>
        </pc:spChg>
        <pc:picChg chg="add mod">
          <ac:chgData name="Xi, Jian" userId="S::p00130406@houstonisd.org::58805aa4-3777-466f-bc56-13c0bfcaad35" providerId="AD" clId="Web-{B35A692C-660D-4595-A173-27D819ED7F97}" dt="2020-09-15T22:27:02.004" v="11" actId="1076"/>
          <ac:picMkLst>
            <pc:docMk/>
            <pc:sldMk cId="629193189" sldId="271"/>
            <ac:picMk id="6" creationId="{D2DE9610-CA57-4443-9B54-8CA33DA07FB9}"/>
          </ac:picMkLst>
        </pc:picChg>
      </pc:sldChg>
    </pc:docChg>
  </pc:docChgLst>
  <pc:docChgLst>
    <pc:chgData name="Cruz Romero, Stella" userId="S::scruzrom@houstonisd.org::587ead2d-e469-4763-8fc2-121822cb203f" providerId="AD" clId="Web-{598AD5EA-E9EA-E69B-BC13-74C63B04D320}"/>
    <pc:docChg chg="addSld modSld">
      <pc:chgData name="Cruz Romero, Stella" userId="S::scruzrom@houstonisd.org::587ead2d-e469-4763-8fc2-121822cb203f" providerId="AD" clId="Web-{598AD5EA-E9EA-E69B-BC13-74C63B04D320}" dt="2020-09-16T17:16:32.354" v="673" actId="1076"/>
      <pc:docMkLst>
        <pc:docMk/>
      </pc:docMkLst>
      <pc:sldChg chg="addSp delSp modSp new">
        <pc:chgData name="Cruz Romero, Stella" userId="S::scruzrom@houstonisd.org::587ead2d-e469-4763-8fc2-121822cb203f" providerId="AD" clId="Web-{598AD5EA-E9EA-E69B-BC13-74C63B04D320}" dt="2020-09-16T17:16:32.354" v="673" actId="1076"/>
        <pc:sldMkLst>
          <pc:docMk/>
          <pc:sldMk cId="2285509135" sldId="272"/>
        </pc:sldMkLst>
        <pc:spChg chg="mod">
          <ac:chgData name="Cruz Romero, Stella" userId="S::scruzrom@houstonisd.org::587ead2d-e469-4763-8fc2-121822cb203f" providerId="AD" clId="Web-{598AD5EA-E9EA-E69B-BC13-74C63B04D320}" dt="2020-09-16T16:49:55.545" v="238" actId="14100"/>
          <ac:spMkLst>
            <pc:docMk/>
            <pc:sldMk cId="2285509135" sldId="272"/>
            <ac:spMk id="2" creationId="{82A49488-7C93-4C77-8A42-405956AFAE05}"/>
          </ac:spMkLst>
        </pc:spChg>
        <pc:spChg chg="mod">
          <ac:chgData name="Cruz Romero, Stella" userId="S::scruzrom@houstonisd.org::587ead2d-e469-4763-8fc2-121822cb203f" providerId="AD" clId="Web-{598AD5EA-E9EA-E69B-BC13-74C63B04D320}" dt="2020-09-16T16:49:44.404" v="236" actId="1076"/>
          <ac:spMkLst>
            <pc:docMk/>
            <pc:sldMk cId="2285509135" sldId="272"/>
            <ac:spMk id="3" creationId="{E54F4FC2-0376-4DE3-8F97-A2327B09BDE8}"/>
          </ac:spMkLst>
        </pc:spChg>
        <pc:spChg chg="add mod">
          <ac:chgData name="Cruz Romero, Stella" userId="S::scruzrom@houstonisd.org::587ead2d-e469-4763-8fc2-121822cb203f" providerId="AD" clId="Web-{598AD5EA-E9EA-E69B-BC13-74C63B04D320}" dt="2020-09-16T17:16:23.432" v="672" actId="1076"/>
          <ac:spMkLst>
            <pc:docMk/>
            <pc:sldMk cId="2285509135" sldId="272"/>
            <ac:spMk id="4" creationId="{AB743EE8-2BA0-46A3-A6A9-29566261B024}"/>
          </ac:spMkLst>
        </pc:spChg>
        <pc:spChg chg="add mod">
          <ac:chgData name="Cruz Romero, Stella" userId="S::scruzrom@houstonisd.org::587ead2d-e469-4763-8fc2-121822cb203f" providerId="AD" clId="Web-{598AD5EA-E9EA-E69B-BC13-74C63B04D320}" dt="2020-09-16T17:15:14.493" v="652" actId="1076"/>
          <ac:spMkLst>
            <pc:docMk/>
            <pc:sldMk cId="2285509135" sldId="272"/>
            <ac:spMk id="5" creationId="{973984F2-A852-4392-A83A-29CE9036D3ED}"/>
          </ac:spMkLst>
        </pc:spChg>
        <pc:spChg chg="add del">
          <ac:chgData name="Cruz Romero, Stella" userId="S::scruzrom@houstonisd.org::587ead2d-e469-4763-8fc2-121822cb203f" providerId="AD" clId="Web-{598AD5EA-E9EA-E69B-BC13-74C63B04D320}" dt="2020-09-16T17:05:17.445" v="440"/>
          <ac:spMkLst>
            <pc:docMk/>
            <pc:sldMk cId="2285509135" sldId="272"/>
            <ac:spMk id="6" creationId="{6F7805C3-7476-461F-8291-24791AFB8DAF}"/>
          </ac:spMkLst>
        </pc:spChg>
        <pc:spChg chg="add del mod">
          <ac:chgData name="Cruz Romero, Stella" userId="S::scruzrom@houstonisd.org::587ead2d-e469-4763-8fc2-121822cb203f" providerId="AD" clId="Web-{598AD5EA-E9EA-E69B-BC13-74C63B04D320}" dt="2020-09-16T17:05:12.664" v="439"/>
          <ac:spMkLst>
            <pc:docMk/>
            <pc:sldMk cId="2285509135" sldId="272"/>
            <ac:spMk id="7" creationId="{799E6F8C-B5F7-4FDB-815A-DBD59068E4DF}"/>
          </ac:spMkLst>
        </pc:spChg>
        <pc:spChg chg="add del">
          <ac:chgData name="Cruz Romero, Stella" userId="S::scruzrom@houstonisd.org::587ead2d-e469-4763-8fc2-121822cb203f" providerId="AD" clId="Web-{598AD5EA-E9EA-E69B-BC13-74C63B04D320}" dt="2020-09-16T17:04:58.351" v="429"/>
          <ac:spMkLst>
            <pc:docMk/>
            <pc:sldMk cId="2285509135" sldId="272"/>
            <ac:spMk id="8" creationId="{DF7E8B4A-C253-4B17-8AC6-6426F03C61E9}"/>
          </ac:spMkLst>
        </pc:spChg>
        <pc:spChg chg="add del mod">
          <ac:chgData name="Cruz Romero, Stella" userId="S::scruzrom@houstonisd.org::587ead2d-e469-4763-8fc2-121822cb203f" providerId="AD" clId="Web-{598AD5EA-E9EA-E69B-BC13-74C63B04D320}" dt="2020-09-16T17:05:47.259" v="444"/>
          <ac:spMkLst>
            <pc:docMk/>
            <pc:sldMk cId="2285509135" sldId="272"/>
            <ac:spMk id="9" creationId="{010830FC-F518-4701-A16E-C87A49B3E20B}"/>
          </ac:spMkLst>
        </pc:spChg>
        <pc:spChg chg="add mod">
          <ac:chgData name="Cruz Romero, Stella" userId="S::scruzrom@houstonisd.org::587ead2d-e469-4763-8fc2-121822cb203f" providerId="AD" clId="Web-{598AD5EA-E9EA-E69B-BC13-74C63B04D320}" dt="2020-09-16T17:16:32.354" v="673" actId="1076"/>
          <ac:spMkLst>
            <pc:docMk/>
            <pc:sldMk cId="2285509135" sldId="272"/>
            <ac:spMk id="10" creationId="{08A20D6B-360B-4E2C-AC0E-5C60194C9322}"/>
          </ac:spMkLst>
        </pc:spChg>
      </pc:sldChg>
    </pc:docChg>
  </pc:docChgLst>
  <pc:docChgLst>
    <pc:chgData name="Munoz, Robert" userId="10037ffe8951ca53" providerId="None" clId="Web-{1F091362-2FAF-47CD-BC8B-EB3D9E87F44A}"/>
    <pc:docChg chg="modSld">
      <pc:chgData name="Munoz, Robert" userId="10037ffe8951ca53" providerId="None" clId="Web-{1F091362-2FAF-47CD-BC8B-EB3D9E87F44A}" dt="2022-10-04T18:53:34.968" v="24" actId="20577"/>
      <pc:docMkLst>
        <pc:docMk/>
      </pc:docMkLst>
      <pc:sldChg chg="modSp">
        <pc:chgData name="Munoz, Robert" userId="10037ffe8951ca53" providerId="None" clId="Web-{1F091362-2FAF-47CD-BC8B-EB3D9E87F44A}" dt="2022-10-04T18:50:43.028" v="3" actId="20577"/>
        <pc:sldMkLst>
          <pc:docMk/>
          <pc:sldMk cId="0" sldId="256"/>
        </pc:sldMkLst>
        <pc:spChg chg="mod">
          <ac:chgData name="Munoz, Robert" userId="10037ffe8951ca53" providerId="None" clId="Web-{1F091362-2FAF-47CD-BC8B-EB3D9E87F44A}" dt="2022-10-04T18:50:43.028" v="3" actId="20577"/>
          <ac:spMkLst>
            <pc:docMk/>
            <pc:sldMk cId="0" sldId="256"/>
            <ac:spMk id="154" creationId="{00000000-0000-0000-0000-000000000000}"/>
          </ac:spMkLst>
        </pc:spChg>
      </pc:sldChg>
      <pc:sldChg chg="modSp">
        <pc:chgData name="Munoz, Robert" userId="10037ffe8951ca53" providerId="None" clId="Web-{1F091362-2FAF-47CD-BC8B-EB3D9E87F44A}" dt="2022-10-04T18:53:34.968" v="24" actId="20577"/>
        <pc:sldMkLst>
          <pc:docMk/>
          <pc:sldMk cId="2270130596" sldId="274"/>
        </pc:sldMkLst>
        <pc:spChg chg="mod">
          <ac:chgData name="Munoz, Robert" userId="10037ffe8951ca53" providerId="None" clId="Web-{1F091362-2FAF-47CD-BC8B-EB3D9E87F44A}" dt="2022-10-04T18:53:34.968" v="24" actId="20577"/>
          <ac:spMkLst>
            <pc:docMk/>
            <pc:sldMk cId="2270130596" sldId="274"/>
            <ac:spMk id="2" creationId="{940C48AC-BE8E-4288-9D9C-D8B5EB870B68}"/>
          </ac:spMkLst>
        </pc:spChg>
      </pc:sldChg>
    </pc:docChg>
  </pc:docChgLst>
  <pc:docChgLst>
    <pc:chgData name="Takaoka, Randy S" userId="S::rtakaoka@houstonisd.org::36266ebb-e17e-4a3e-81ff-194a490b68b1" providerId="AD" clId="Web-{AA8C6AB6-23BB-47AB-9B52-E68AAA862D96}"/>
    <pc:docChg chg="modSld">
      <pc:chgData name="Takaoka, Randy S" userId="S::rtakaoka@houstonisd.org::36266ebb-e17e-4a3e-81ff-194a490b68b1" providerId="AD" clId="Web-{AA8C6AB6-23BB-47AB-9B52-E68AAA862D96}" dt="2020-09-16T15:11:01.148" v="12" actId="20577"/>
      <pc:docMkLst>
        <pc:docMk/>
      </pc:docMkLst>
      <pc:sldChg chg="modSp">
        <pc:chgData name="Takaoka, Randy S" userId="S::rtakaoka@houstonisd.org::36266ebb-e17e-4a3e-81ff-194a490b68b1" providerId="AD" clId="Web-{AA8C6AB6-23BB-47AB-9B52-E68AAA862D96}" dt="2020-09-16T15:11:01.148" v="12" actId="20577"/>
        <pc:sldMkLst>
          <pc:docMk/>
          <pc:sldMk cId="0" sldId="259"/>
        </pc:sldMkLst>
        <pc:spChg chg="mod">
          <ac:chgData name="Takaoka, Randy S" userId="S::rtakaoka@houstonisd.org::36266ebb-e17e-4a3e-81ff-194a490b68b1" providerId="AD" clId="Web-{AA8C6AB6-23BB-47AB-9B52-E68AAA862D96}" dt="2020-09-16T15:11:01.148" v="12" actId="20577"/>
          <ac:spMkLst>
            <pc:docMk/>
            <pc:sldMk cId="0" sldId="259"/>
            <ac:spMk id="219" creationId="{00000000-0000-0000-0000-000000000000}"/>
          </ac:spMkLst>
        </pc:spChg>
      </pc:sldChg>
    </pc:docChg>
  </pc:docChgLst>
  <pc:docChgLst>
    <pc:chgData clId="Web-{1F091362-2FAF-47CD-BC8B-EB3D9E87F44A}"/>
    <pc:docChg chg="modSld">
      <pc:chgData name="" userId="" providerId="" clId="Web-{1F091362-2FAF-47CD-BC8B-EB3D9E87F44A}" dt="2022-10-04T18:50:20.262" v="0" actId="20577"/>
      <pc:docMkLst>
        <pc:docMk/>
      </pc:docMkLst>
      <pc:sldChg chg="modSp">
        <pc:chgData name="" userId="" providerId="" clId="Web-{1F091362-2FAF-47CD-BC8B-EB3D9E87F44A}" dt="2022-10-04T18:50:20.262" v="0" actId="20577"/>
        <pc:sldMkLst>
          <pc:docMk/>
          <pc:sldMk cId="0" sldId="256"/>
        </pc:sldMkLst>
        <pc:spChg chg="mod">
          <ac:chgData name="" userId="" providerId="" clId="Web-{1F091362-2FAF-47CD-BC8B-EB3D9E87F44A}" dt="2022-10-04T18:50:20.262" v="0" actId="20577"/>
          <ac:spMkLst>
            <pc:docMk/>
            <pc:sldMk cId="0" sldId="256"/>
            <ac:spMk id="154" creationId="{00000000-0000-0000-0000-000000000000}"/>
          </ac:spMkLst>
        </pc:spChg>
      </pc:sldChg>
    </pc:docChg>
  </pc:docChgLst>
  <pc:docChgLst>
    <pc:chgData name="Takaoka, Randy S" userId="S::rtakaoka@houstonisd.org::36266ebb-e17e-4a3e-81ff-194a490b68b1" providerId="AD" clId="Web-{AEC3ADF9-8B99-A30B-B622-35D995C5F41F}"/>
    <pc:docChg chg="modSld">
      <pc:chgData name="Takaoka, Randy S" userId="S::rtakaoka@houstonisd.org::36266ebb-e17e-4a3e-81ff-194a490b68b1" providerId="AD" clId="Web-{AEC3ADF9-8B99-A30B-B622-35D995C5F41F}" dt="2020-09-14T19:08:49.054" v="3"/>
      <pc:docMkLst>
        <pc:docMk/>
      </pc:docMkLst>
      <pc:sldChg chg="addSp modSp">
        <pc:chgData name="Takaoka, Randy S" userId="S::rtakaoka@houstonisd.org::36266ebb-e17e-4a3e-81ff-194a490b68b1" providerId="AD" clId="Web-{AEC3ADF9-8B99-A30B-B622-35D995C5F41F}" dt="2020-09-14T19:08:49.054" v="3"/>
        <pc:sldMkLst>
          <pc:docMk/>
          <pc:sldMk cId="0" sldId="259"/>
        </pc:sldMkLst>
        <pc:spChg chg="add mod">
          <ac:chgData name="Takaoka, Randy S" userId="S::rtakaoka@houstonisd.org::36266ebb-e17e-4a3e-81ff-194a490b68b1" providerId="AD" clId="Web-{AEC3ADF9-8B99-A30B-B622-35D995C5F41F}" dt="2020-09-14T19:08:43.694" v="1"/>
          <ac:spMkLst>
            <pc:docMk/>
            <pc:sldMk cId="0" sldId="259"/>
            <ac:spMk id="5" creationId="{FBB864F3-A023-438C-8E80-E470FDE8CD5E}"/>
          </ac:spMkLst>
        </pc:spChg>
        <pc:spChg chg="add mod">
          <ac:chgData name="Takaoka, Randy S" userId="S::rtakaoka@houstonisd.org::36266ebb-e17e-4a3e-81ff-194a490b68b1" providerId="AD" clId="Web-{AEC3ADF9-8B99-A30B-B622-35D995C5F41F}" dt="2020-09-14T19:08:49.054" v="3"/>
          <ac:spMkLst>
            <pc:docMk/>
            <pc:sldMk cId="0" sldId="259"/>
            <ac:spMk id="6" creationId="{1D1D4AC5-67CE-4FCF-9E0B-CA1895A39D4F}"/>
          </ac:spMkLst>
        </pc:spChg>
      </pc:sldChg>
    </pc:docChg>
  </pc:docChgLst>
  <pc:docChgLst>
    <pc:chgData name="Agustin, Emiloscar Q" userId="S::eagustin@houstonisd.org::5c820131-0651-4f75-a998-5014459e5482" providerId="AD" clId="Web-{F67FC681-F4C5-771F-06AD-D81FB38A1016}"/>
    <pc:docChg chg="addSld modSld">
      <pc:chgData name="Agustin, Emiloscar Q" userId="S::eagustin@houstonisd.org::5c820131-0651-4f75-a998-5014459e5482" providerId="AD" clId="Web-{F67FC681-F4C5-771F-06AD-D81FB38A1016}" dt="2020-09-16T19:19:52.218" v="136" actId="20577"/>
      <pc:docMkLst>
        <pc:docMk/>
      </pc:docMkLst>
      <pc:sldChg chg="addSp delSp modSp add replId">
        <pc:chgData name="Agustin, Emiloscar Q" userId="S::eagustin@houstonisd.org::5c820131-0651-4f75-a998-5014459e5482" providerId="AD" clId="Web-{F67FC681-F4C5-771F-06AD-D81FB38A1016}" dt="2020-09-16T19:19:52.218" v="136" actId="20577"/>
        <pc:sldMkLst>
          <pc:docMk/>
          <pc:sldMk cId="1164264824" sldId="273"/>
        </pc:sldMkLst>
        <pc:spChg chg="mod">
          <ac:chgData name="Agustin, Emiloscar Q" userId="S::eagustin@houstonisd.org::5c820131-0651-4f75-a998-5014459e5482" providerId="AD" clId="Web-{F67FC681-F4C5-771F-06AD-D81FB38A1016}" dt="2020-09-16T19:19:52.218" v="136" actId="20577"/>
          <ac:spMkLst>
            <pc:docMk/>
            <pc:sldMk cId="1164264824" sldId="273"/>
            <ac:spMk id="2" creationId="{6327D42F-9C69-4C3B-A2DF-5303205ACE55}"/>
          </ac:spMkLst>
        </pc:spChg>
        <pc:spChg chg="mod">
          <ac:chgData name="Agustin, Emiloscar Q" userId="S::eagustin@houstonisd.org::5c820131-0651-4f75-a998-5014459e5482" providerId="AD" clId="Web-{F67FC681-F4C5-771F-06AD-D81FB38A1016}" dt="2020-09-16T19:15:37.280" v="17" actId="20577"/>
          <ac:spMkLst>
            <pc:docMk/>
            <pc:sldMk cId="1164264824" sldId="273"/>
            <ac:spMk id="3" creationId="{F8B6D67D-DCF1-48C2-B030-E91EA576E21B}"/>
          </ac:spMkLst>
        </pc:spChg>
        <pc:spChg chg="del">
          <ac:chgData name="Agustin, Emiloscar Q" userId="S::eagustin@houstonisd.org::5c820131-0651-4f75-a998-5014459e5482" providerId="AD" clId="Web-{F67FC681-F4C5-771F-06AD-D81FB38A1016}" dt="2020-09-16T19:17:28.499" v="64"/>
          <ac:spMkLst>
            <pc:docMk/>
            <pc:sldMk cId="1164264824" sldId="273"/>
            <ac:spMk id="4" creationId="{71F85717-8EB4-43A6-9E50-90CBE80A18E8}"/>
          </ac:spMkLst>
        </pc:spChg>
        <pc:picChg chg="add mod">
          <ac:chgData name="Agustin, Emiloscar Q" userId="S::eagustin@houstonisd.org::5c820131-0651-4f75-a998-5014459e5482" providerId="AD" clId="Web-{F67FC681-F4C5-771F-06AD-D81FB38A1016}" dt="2020-09-16T19:19:00.531" v="111" actId="1076"/>
          <ac:picMkLst>
            <pc:docMk/>
            <pc:sldMk cId="1164264824" sldId="273"/>
            <ac:picMk id="5" creationId="{23008DAC-2395-4974-936E-667AE4F1F374}"/>
          </ac:picMkLst>
        </pc:picChg>
        <pc:picChg chg="del">
          <ac:chgData name="Agustin, Emiloscar Q" userId="S::eagustin@houstonisd.org::5c820131-0651-4f75-a998-5014459e5482" providerId="AD" clId="Web-{F67FC681-F4C5-771F-06AD-D81FB38A1016}" dt="2020-09-16T19:15:15.062" v="1"/>
          <ac:picMkLst>
            <pc:docMk/>
            <pc:sldMk cId="1164264824" sldId="273"/>
            <ac:picMk id="6" creationId="{D2DE9610-CA57-4443-9B54-8CA33DA07FB9}"/>
          </ac:picMkLst>
        </pc:picChg>
      </pc:sldChg>
    </pc:docChg>
  </pc:docChgLst>
  <pc:docChgLst>
    <pc:chgData name="Cruz Romero, Stella" userId="S::scruzrom@houstonisd.org::587ead2d-e469-4763-8fc2-121822cb203f" providerId="AD" clId="Web-{F46A11BE-1F1A-4DB3-BB9A-CF5D0D76DAD9}"/>
    <pc:docChg chg="modSld">
      <pc:chgData name="Cruz Romero, Stella" userId="S::scruzrom@houstonisd.org::587ead2d-e469-4763-8fc2-121822cb203f" providerId="AD" clId="Web-{F46A11BE-1F1A-4DB3-BB9A-CF5D0D76DAD9}" dt="2020-09-16T19:33:48.015" v="11" actId="14100"/>
      <pc:docMkLst>
        <pc:docMk/>
      </pc:docMkLst>
      <pc:sldChg chg="addSp modSp">
        <pc:chgData name="Cruz Romero, Stella" userId="S::scruzrom@houstonisd.org::587ead2d-e469-4763-8fc2-121822cb203f" providerId="AD" clId="Web-{F46A11BE-1F1A-4DB3-BB9A-CF5D0D76DAD9}" dt="2020-09-16T19:33:48.015" v="11" actId="14100"/>
        <pc:sldMkLst>
          <pc:docMk/>
          <pc:sldMk cId="2285509135" sldId="272"/>
        </pc:sldMkLst>
        <pc:picChg chg="add mod">
          <ac:chgData name="Cruz Romero, Stella" userId="S::scruzrom@houstonisd.org::587ead2d-e469-4763-8fc2-121822cb203f" providerId="AD" clId="Web-{F46A11BE-1F1A-4DB3-BB9A-CF5D0D76DAD9}" dt="2020-09-16T19:33:48.015" v="11" actId="14100"/>
          <ac:picMkLst>
            <pc:docMk/>
            <pc:sldMk cId="2285509135" sldId="272"/>
            <ac:picMk id="6" creationId="{E5189CF4-9575-4F64-B575-03445BE6528E}"/>
          </ac:picMkLst>
        </pc:picChg>
      </pc:sldChg>
    </pc:docChg>
  </pc:docChgLst>
  <pc:docChgLst>
    <pc:chgData name="Takaoka, Randy S" userId="S::rtakaoka@houstonisd.org::36266ebb-e17e-4a3e-81ff-194a490b68b1" providerId="AD" clId="Web-{D3C4A5C1-9769-6616-88E7-1F1163F310E1}"/>
    <pc:docChg chg="modSld">
      <pc:chgData name="Takaoka, Randy S" userId="S::rtakaoka@houstonisd.org::36266ebb-e17e-4a3e-81ff-194a490b68b1" providerId="AD" clId="Web-{D3C4A5C1-9769-6616-88E7-1F1163F310E1}" dt="2020-09-15T21:40:08.520" v="0" actId="1076"/>
      <pc:docMkLst>
        <pc:docMk/>
      </pc:docMkLst>
      <pc:sldChg chg="modSp">
        <pc:chgData name="Takaoka, Randy S" userId="S::rtakaoka@houstonisd.org::36266ebb-e17e-4a3e-81ff-194a490b68b1" providerId="AD" clId="Web-{D3C4A5C1-9769-6616-88E7-1F1163F310E1}" dt="2020-09-15T21:40:08.520" v="0" actId="1076"/>
        <pc:sldMkLst>
          <pc:docMk/>
          <pc:sldMk cId="669458266" sldId="263"/>
        </pc:sldMkLst>
        <pc:spChg chg="mod">
          <ac:chgData name="Takaoka, Randy S" userId="S::rtakaoka@houstonisd.org::36266ebb-e17e-4a3e-81ff-194a490b68b1" providerId="AD" clId="Web-{D3C4A5C1-9769-6616-88E7-1F1163F310E1}" dt="2020-09-15T21:40:08.520" v="0" actId="1076"/>
          <ac:spMkLst>
            <pc:docMk/>
            <pc:sldMk cId="669458266" sldId="263"/>
            <ac:spMk id="220" creationId="{00000000-0000-0000-0000-000000000000}"/>
          </ac:spMkLst>
        </pc:spChg>
      </pc:sldChg>
    </pc:docChg>
  </pc:docChgLst>
  <pc:docChgLst>
    <pc:chgData name="Barazi, Ryah" userId="S::p00138231@houstonisd.org::1190a4a7-b214-4927-883f-204b3fe43bbd" providerId="AD" clId="Web-{4A92EF62-848C-6594-84D3-9B8443CCBDD0}"/>
    <pc:docChg chg="addSld modSld">
      <pc:chgData name="Barazi, Ryah" userId="S::p00138231@houstonisd.org::1190a4a7-b214-4927-883f-204b3fe43bbd" providerId="AD" clId="Web-{4A92EF62-848C-6594-84D3-9B8443CCBDD0}" dt="2020-09-15T21:14:19.117" v="131" actId="20577"/>
      <pc:docMkLst>
        <pc:docMk/>
      </pc:docMkLst>
      <pc:sldChg chg="addSp modSp">
        <pc:chgData name="Barazi, Ryah" userId="S::p00138231@houstonisd.org::1190a4a7-b214-4927-883f-204b3fe43bbd" providerId="AD" clId="Web-{4A92EF62-848C-6594-84D3-9B8443CCBDD0}" dt="2020-09-15T20:54:03.078" v="1"/>
        <pc:sldMkLst>
          <pc:docMk/>
          <pc:sldMk cId="3240549675" sldId="268"/>
        </pc:sldMkLst>
        <pc:spChg chg="add mod">
          <ac:chgData name="Barazi, Ryah" userId="S::p00138231@houstonisd.org::1190a4a7-b214-4927-883f-204b3fe43bbd" providerId="AD" clId="Web-{4A92EF62-848C-6594-84D3-9B8443CCBDD0}" dt="2020-09-15T20:54:03.078" v="1"/>
          <ac:spMkLst>
            <pc:docMk/>
            <pc:sldMk cId="3240549675" sldId="268"/>
            <ac:spMk id="4" creationId="{71F85717-8EB4-43A6-9E50-90CBE80A18E8}"/>
          </ac:spMkLst>
        </pc:spChg>
      </pc:sldChg>
      <pc:sldChg chg="addSp modSp new">
        <pc:chgData name="Barazi, Ryah" userId="S::p00138231@houstonisd.org::1190a4a7-b214-4927-883f-204b3fe43bbd" providerId="AD" clId="Web-{4A92EF62-848C-6594-84D3-9B8443CCBDD0}" dt="2020-09-15T21:14:19.117" v="131" actId="20577"/>
        <pc:sldMkLst>
          <pc:docMk/>
          <pc:sldMk cId="2321147810" sldId="270"/>
        </pc:sldMkLst>
        <pc:spChg chg="mod">
          <ac:chgData name="Barazi, Ryah" userId="S::p00138231@houstonisd.org::1190a4a7-b214-4927-883f-204b3fe43bbd" providerId="AD" clId="Web-{4A92EF62-848C-6594-84D3-9B8443CCBDD0}" dt="2020-09-15T21:14:19.117" v="131" actId="20577"/>
          <ac:spMkLst>
            <pc:docMk/>
            <pc:sldMk cId="2321147810" sldId="270"/>
            <ac:spMk id="2" creationId="{14489428-FC39-402E-A9B4-674C058B8893}"/>
          </ac:spMkLst>
        </pc:spChg>
        <pc:spChg chg="mod">
          <ac:chgData name="Barazi, Ryah" userId="S::p00138231@houstonisd.org::1190a4a7-b214-4927-883f-204b3fe43bbd" providerId="AD" clId="Web-{4A92EF62-848C-6594-84D3-9B8443CCBDD0}" dt="2020-09-15T21:13:22.708" v="117" actId="1076"/>
          <ac:spMkLst>
            <pc:docMk/>
            <pc:sldMk cId="2321147810" sldId="270"/>
            <ac:spMk id="3" creationId="{6741E09B-93F6-46FF-8641-31F5C7D942FF}"/>
          </ac:spMkLst>
        </pc:spChg>
        <pc:spChg chg="add mod">
          <ac:chgData name="Barazi, Ryah" userId="S::p00138231@houstonisd.org::1190a4a7-b214-4927-883f-204b3fe43bbd" providerId="AD" clId="Web-{4A92EF62-848C-6594-84D3-9B8443CCBDD0}" dt="2020-09-15T20:58:28.668" v="4"/>
          <ac:spMkLst>
            <pc:docMk/>
            <pc:sldMk cId="2321147810" sldId="270"/>
            <ac:spMk id="4" creationId="{A0B2E301-1514-4D52-AD09-AF2789010128}"/>
          </ac:spMkLst>
        </pc:spChg>
        <pc:spChg chg="add mod">
          <ac:chgData name="Barazi, Ryah" userId="S::p00138231@houstonisd.org::1190a4a7-b214-4927-883f-204b3fe43bbd" providerId="AD" clId="Web-{4A92EF62-848C-6594-84D3-9B8443CCBDD0}" dt="2020-09-15T20:59:48.390" v="6"/>
          <ac:spMkLst>
            <pc:docMk/>
            <pc:sldMk cId="2321147810" sldId="270"/>
            <ac:spMk id="5" creationId="{8E5D3CF7-2FEE-436E-9C30-0D7DA58E1869}"/>
          </ac:spMkLst>
        </pc:spChg>
        <pc:picChg chg="add mod">
          <ac:chgData name="Barazi, Ryah" userId="S::p00138231@houstonisd.org::1190a4a7-b214-4927-883f-204b3fe43bbd" providerId="AD" clId="Web-{4A92EF62-848C-6594-84D3-9B8443CCBDD0}" dt="2020-09-15T21:04:47.079" v="42" actId="1076"/>
          <ac:picMkLst>
            <pc:docMk/>
            <pc:sldMk cId="2321147810" sldId="270"/>
            <ac:picMk id="6" creationId="{44D1E6AA-72E9-4D20-9067-C62DAD845272}"/>
          </ac:picMkLst>
        </pc:picChg>
      </pc:sldChg>
    </pc:docChg>
  </pc:docChgLst>
  <pc:docChgLst>
    <pc:chgData name="Munoz, Robert" userId="S::rmunoz2@houstonisd.org::ff9b41e8-785c-4a58-aaf6-facdc9b8a858" providerId="AD" clId="Web-{34639D75-D557-48EE-AD19-68F2B78673D1}"/>
    <pc:docChg chg="addSld sldOrd">
      <pc:chgData name="Munoz, Robert" userId="S::rmunoz2@houstonisd.org::ff9b41e8-785c-4a58-aaf6-facdc9b8a858" providerId="AD" clId="Web-{34639D75-D557-48EE-AD19-68F2B78673D1}" dt="2021-09-15T16:52:51.278" v="2"/>
      <pc:docMkLst>
        <pc:docMk/>
      </pc:docMkLst>
      <pc:sldChg chg="new ord">
        <pc:chgData name="Munoz, Robert" userId="S::rmunoz2@houstonisd.org::ff9b41e8-785c-4a58-aaf6-facdc9b8a858" providerId="AD" clId="Web-{34639D75-D557-48EE-AD19-68F2B78673D1}" dt="2021-09-15T16:52:51.278" v="2"/>
        <pc:sldMkLst>
          <pc:docMk/>
          <pc:sldMk cId="2270130596" sldId="274"/>
        </pc:sldMkLst>
      </pc:sldChg>
    </pc:docChg>
  </pc:docChgLst>
  <pc:docChgLst>
    <pc:chgData name="Takaoka, Randy S" userId="S::rtakaoka@houstonisd.org::36266ebb-e17e-4a3e-81ff-194a490b68b1" providerId="AD" clId="Web-{B0FF77DB-6881-E34D-67F6-20F08792B98D}"/>
    <pc:docChg chg="modSld sldOrd">
      <pc:chgData name="Takaoka, Randy S" userId="S::rtakaoka@houstonisd.org::36266ebb-e17e-4a3e-81ff-194a490b68b1" providerId="AD" clId="Web-{B0FF77DB-6881-E34D-67F6-20F08792B98D}" dt="2020-09-16T22:44:55.596" v="334" actId="1076"/>
      <pc:docMkLst>
        <pc:docMk/>
      </pc:docMkLst>
      <pc:sldChg chg="addSp delSp modSp">
        <pc:chgData name="Takaoka, Randy S" userId="S::rtakaoka@houstonisd.org::36266ebb-e17e-4a3e-81ff-194a490b68b1" providerId="AD" clId="Web-{B0FF77DB-6881-E34D-67F6-20F08792B98D}" dt="2020-09-16T22:44:55.596" v="334" actId="1076"/>
        <pc:sldMkLst>
          <pc:docMk/>
          <pc:sldMk cId="0" sldId="259"/>
        </pc:sldMkLst>
        <pc:spChg chg="add del">
          <ac:chgData name="Takaoka, Randy S" userId="S::rtakaoka@houstonisd.org::36266ebb-e17e-4a3e-81ff-194a490b68b1" providerId="AD" clId="Web-{B0FF77DB-6881-E34D-67F6-20F08792B98D}" dt="2020-09-16T22:16:46.004" v="111"/>
          <ac:spMkLst>
            <pc:docMk/>
            <pc:sldMk cId="0" sldId="259"/>
            <ac:spMk id="8" creationId="{4E7B21AC-7B14-46F7-8D03-5F25699EF96B}"/>
          </ac:spMkLst>
        </pc:spChg>
        <pc:spChg chg="add del mod">
          <ac:chgData name="Takaoka, Randy S" userId="S::rtakaoka@houstonisd.org::36266ebb-e17e-4a3e-81ff-194a490b68b1" providerId="AD" clId="Web-{B0FF77DB-6881-E34D-67F6-20F08792B98D}" dt="2020-09-16T22:16:43.364" v="110"/>
          <ac:spMkLst>
            <pc:docMk/>
            <pc:sldMk cId="0" sldId="259"/>
            <ac:spMk id="9" creationId="{E8EC2F12-37A2-4EE2-8F67-27621F3221A6}"/>
          </ac:spMkLst>
        </pc:spChg>
        <pc:spChg chg="add mod">
          <ac:chgData name="Takaoka, Randy S" userId="S::rtakaoka@houstonisd.org::36266ebb-e17e-4a3e-81ff-194a490b68b1" providerId="AD" clId="Web-{B0FF77DB-6881-E34D-67F6-20F08792B98D}" dt="2020-09-16T22:44:29.048" v="326" actId="20577"/>
          <ac:spMkLst>
            <pc:docMk/>
            <pc:sldMk cId="0" sldId="259"/>
            <ac:spMk id="10" creationId="{53E836D5-B0F2-41D0-9F3E-88D9F8393E14}"/>
          </ac:spMkLst>
        </pc:spChg>
        <pc:spChg chg="add mod">
          <ac:chgData name="Takaoka, Randy S" userId="S::rtakaoka@houstonisd.org::36266ebb-e17e-4a3e-81ff-194a490b68b1" providerId="AD" clId="Web-{B0FF77DB-6881-E34D-67F6-20F08792B98D}" dt="2020-09-16T22:21:17.550" v="276" actId="14100"/>
          <ac:spMkLst>
            <pc:docMk/>
            <pc:sldMk cId="0" sldId="259"/>
            <ac:spMk id="11" creationId="{746AC61A-CA05-4A94-AE56-7F5B648B5176}"/>
          </ac:spMkLst>
        </pc:spChg>
        <pc:spChg chg="add mod">
          <ac:chgData name="Takaoka, Randy S" userId="S::rtakaoka@houstonisd.org::36266ebb-e17e-4a3e-81ff-194a490b68b1" providerId="AD" clId="Web-{B0FF77DB-6881-E34D-67F6-20F08792B98D}" dt="2020-09-16T22:44:47.299" v="331" actId="1076"/>
          <ac:spMkLst>
            <pc:docMk/>
            <pc:sldMk cId="0" sldId="259"/>
            <ac:spMk id="30" creationId="{C3CC3720-BBBB-4F37-8192-FDC7873E6DA4}"/>
          </ac:spMkLst>
        </pc:spChg>
        <pc:spChg chg="mod">
          <ac:chgData name="Takaoka, Randy S" userId="S::rtakaoka@houstonisd.org::36266ebb-e17e-4a3e-81ff-194a490b68b1" providerId="AD" clId="Web-{B0FF77DB-6881-E34D-67F6-20F08792B98D}" dt="2020-09-16T22:42:57.543" v="325" actId="20577"/>
          <ac:spMkLst>
            <pc:docMk/>
            <pc:sldMk cId="0" sldId="259"/>
            <ac:spMk id="219" creationId="{00000000-0000-0000-0000-000000000000}"/>
          </ac:spMkLst>
        </pc:spChg>
        <pc:grpChg chg="del">
          <ac:chgData name="Takaoka, Randy S" userId="S::rtakaoka@houstonisd.org::36266ebb-e17e-4a3e-81ff-194a490b68b1" providerId="AD" clId="Web-{B0FF77DB-6881-E34D-67F6-20F08792B98D}" dt="2020-09-16T22:06:27.564" v="94"/>
          <ac:grpSpMkLst>
            <pc:docMk/>
            <pc:sldMk cId="0" sldId="259"/>
            <ac:grpSpMk id="228" creationId="{00000000-0000-0000-0000-000000000000}"/>
          </ac:grpSpMkLst>
        </pc:grpChg>
        <pc:picChg chg="mod">
          <ac:chgData name="Takaoka, Randy S" userId="S::rtakaoka@houstonisd.org::36266ebb-e17e-4a3e-81ff-194a490b68b1" providerId="AD" clId="Web-{B0FF77DB-6881-E34D-67F6-20F08792B98D}" dt="2020-09-16T22:15:58.674" v="100" actId="1076"/>
          <ac:picMkLst>
            <pc:docMk/>
            <pc:sldMk cId="0" sldId="259"/>
            <ac:picMk id="3" creationId="{A791CB87-40C1-4C5E-856E-9F8EE2CD859E}"/>
          </ac:picMkLst>
        </pc:picChg>
        <pc:picChg chg="mod">
          <ac:chgData name="Takaoka, Randy S" userId="S::rtakaoka@houstonisd.org::36266ebb-e17e-4a3e-81ff-194a490b68b1" providerId="AD" clId="Web-{B0FF77DB-6881-E34D-67F6-20F08792B98D}" dt="2020-09-16T22:23:34.589" v="293" actId="1076"/>
          <ac:picMkLst>
            <pc:docMk/>
            <pc:sldMk cId="0" sldId="259"/>
            <ac:picMk id="7" creationId="{71A9BD4E-F98F-4F43-A964-BA2EF535C462}"/>
          </ac:picMkLst>
        </pc:picChg>
        <pc:picChg chg="add mod">
          <ac:chgData name="Takaoka, Randy S" userId="S::rtakaoka@houstonisd.org::36266ebb-e17e-4a3e-81ff-194a490b68b1" providerId="AD" clId="Web-{B0FF77DB-6881-E34D-67F6-20F08792B98D}" dt="2020-09-16T22:44:55.596" v="334" actId="1076"/>
          <ac:picMkLst>
            <pc:docMk/>
            <pc:sldMk cId="0" sldId="259"/>
            <ac:picMk id="12" creationId="{378E9743-0AB1-4922-AF7A-49899673BA68}"/>
          </ac:picMkLst>
        </pc:picChg>
      </pc:sldChg>
      <pc:sldChg chg="addSp modSp">
        <pc:chgData name="Takaoka, Randy S" userId="S::rtakaoka@houstonisd.org::36266ebb-e17e-4a3e-81ff-194a490b68b1" providerId="AD" clId="Web-{B0FF77DB-6881-E34D-67F6-20F08792B98D}" dt="2020-09-16T19:41:24.840" v="92" actId="14100"/>
        <pc:sldMkLst>
          <pc:docMk/>
          <pc:sldMk cId="3145069411" sldId="260"/>
        </pc:sldMkLst>
        <pc:spChg chg="add mod ord">
          <ac:chgData name="Takaoka, Randy S" userId="S::rtakaoka@houstonisd.org::36266ebb-e17e-4a3e-81ff-194a490b68b1" providerId="AD" clId="Web-{B0FF77DB-6881-E34D-67F6-20F08792B98D}" dt="2020-09-16T19:39:52.771" v="85"/>
          <ac:spMkLst>
            <pc:docMk/>
            <pc:sldMk cId="3145069411" sldId="260"/>
            <ac:spMk id="2" creationId="{C8DF74C5-7722-417C-A06F-163C998166E9}"/>
          </ac:spMkLst>
        </pc:spChg>
        <pc:spChg chg="mod">
          <ac:chgData name="Takaoka, Randy S" userId="S::rtakaoka@houstonisd.org::36266ebb-e17e-4a3e-81ff-194a490b68b1" providerId="AD" clId="Web-{B0FF77DB-6881-E34D-67F6-20F08792B98D}" dt="2020-09-16T19:38:42.782" v="77" actId="20577"/>
          <ac:spMkLst>
            <pc:docMk/>
            <pc:sldMk cId="3145069411" sldId="260"/>
            <ac:spMk id="219" creationId="{00000000-0000-0000-0000-000000000000}"/>
          </ac:spMkLst>
        </pc:spChg>
        <pc:picChg chg="mod">
          <ac:chgData name="Takaoka, Randy S" userId="S::rtakaoka@houstonisd.org::36266ebb-e17e-4a3e-81ff-194a490b68b1" providerId="AD" clId="Web-{B0FF77DB-6881-E34D-67F6-20F08792B98D}" dt="2020-09-16T19:41:24.840" v="92" actId="14100"/>
          <ac:picMkLst>
            <pc:docMk/>
            <pc:sldMk cId="3145069411" sldId="260"/>
            <ac:picMk id="3" creationId="{C7DAB2B9-177E-4121-BB9C-DA817C63385F}"/>
          </ac:picMkLst>
        </pc:picChg>
      </pc:sldChg>
      <pc:sldChg chg="ord">
        <pc:chgData name="Takaoka, Randy S" userId="S::rtakaoka@houstonisd.org::36266ebb-e17e-4a3e-81ff-194a490b68b1" providerId="AD" clId="Web-{B0FF77DB-6881-E34D-67F6-20F08792B98D}" dt="2020-09-16T19:36:21.601" v="0"/>
        <pc:sldMkLst>
          <pc:docMk/>
          <pc:sldMk cId="669458266" sldId="263"/>
        </pc:sldMkLst>
      </pc:sldChg>
      <pc:sldChg chg="addSp modSp">
        <pc:chgData name="Takaoka, Randy S" userId="S::rtakaoka@houstonisd.org::36266ebb-e17e-4a3e-81ff-194a490b68b1" providerId="AD" clId="Web-{B0FF77DB-6881-E34D-67F6-20F08792B98D}" dt="2020-09-16T22:23:22.198" v="292" actId="1076"/>
        <pc:sldMkLst>
          <pc:docMk/>
          <pc:sldMk cId="1794204961" sldId="264"/>
        </pc:sldMkLst>
        <pc:spChg chg="add mod">
          <ac:chgData name="Takaoka, Randy S" userId="S::rtakaoka@houstonisd.org::36266ebb-e17e-4a3e-81ff-194a490b68b1" providerId="AD" clId="Web-{B0FF77DB-6881-E34D-67F6-20F08792B98D}" dt="2020-09-16T22:23:22.198" v="292" actId="1076"/>
          <ac:spMkLst>
            <pc:docMk/>
            <pc:sldMk cId="1794204961" sldId="264"/>
            <ac:spMk id="5" creationId="{E97F04AA-16EF-45E5-A90D-0EA6DA0900F6}"/>
          </ac:spMkLst>
        </pc:spChg>
        <pc:spChg chg="add mod">
          <ac:chgData name="Takaoka, Randy S" userId="S::rtakaoka@houstonisd.org::36266ebb-e17e-4a3e-81ff-194a490b68b1" providerId="AD" clId="Web-{B0FF77DB-6881-E34D-67F6-20F08792B98D}" dt="2020-09-16T22:23:19.354" v="291" actId="1076"/>
          <ac:spMkLst>
            <pc:docMk/>
            <pc:sldMk cId="1794204961" sldId="264"/>
            <ac:spMk id="10" creationId="{FCF456F6-4F89-4C88-B45C-BCF02A7933FC}"/>
          </ac:spMkLst>
        </pc:spChg>
        <pc:picChg chg="mod">
          <ac:chgData name="Takaoka, Randy S" userId="S::rtakaoka@houstonisd.org::36266ebb-e17e-4a3e-81ff-194a490b68b1" providerId="AD" clId="Web-{B0FF77DB-6881-E34D-67F6-20F08792B98D}" dt="2020-09-16T22:23:05.900" v="286" actId="1076"/>
          <ac:picMkLst>
            <pc:docMk/>
            <pc:sldMk cId="1794204961" sldId="264"/>
            <ac:picMk id="4" creationId="{41838DAC-9551-4118-88CB-A7DD4F1F8A37}"/>
          </ac:picMkLst>
        </pc:picChg>
        <pc:picChg chg="mod">
          <ac:chgData name="Takaoka, Randy S" userId="S::rtakaoka@houstonisd.org::36266ebb-e17e-4a3e-81ff-194a490b68b1" providerId="AD" clId="Web-{B0FF77DB-6881-E34D-67F6-20F08792B98D}" dt="2020-09-16T22:23:08.666" v="287" actId="1076"/>
          <ac:picMkLst>
            <pc:docMk/>
            <pc:sldMk cId="1794204961" sldId="264"/>
            <ac:picMk id="7" creationId="{D9AADCAD-8017-4FB3-9C90-035DE9DBED53}"/>
          </ac:picMkLst>
        </pc:picChg>
      </pc:sldChg>
      <pc:sldChg chg="ord">
        <pc:chgData name="Takaoka, Randy S" userId="S::rtakaoka@houstonisd.org::36266ebb-e17e-4a3e-81ff-194a490b68b1" providerId="AD" clId="Web-{B0FF77DB-6881-E34D-67F6-20F08792B98D}" dt="2020-09-16T22:05:52.984" v="93"/>
        <pc:sldMkLst>
          <pc:docMk/>
          <pc:sldMk cId="2321147810" sldId="270"/>
        </pc:sldMkLst>
      </pc:sldChg>
    </pc:docChg>
  </pc:docChgLst>
  <pc:docChgLst>
    <pc:chgData name="Aleali, Asal" userId="S::aaleali@houstonisd.org::3dc1aed1-61ee-43c4-93b4-7bb24fe36065" providerId="AD" clId="Web-{1AFD45DB-A897-FCCB-ADEE-A057B904B71A}"/>
    <pc:docChg chg="modSld sldOrd">
      <pc:chgData name="Aleali, Asal" userId="S::aaleali@houstonisd.org::3dc1aed1-61ee-43c4-93b4-7bb24fe36065" providerId="AD" clId="Web-{1AFD45DB-A897-FCCB-ADEE-A057B904B71A}" dt="2020-09-15T21:36:47.577" v="203" actId="20577"/>
      <pc:docMkLst>
        <pc:docMk/>
      </pc:docMkLst>
      <pc:sldChg chg="delSp modSp ord">
        <pc:chgData name="Aleali, Asal" userId="S::aaleali@houstonisd.org::3dc1aed1-61ee-43c4-93b4-7bb24fe36065" providerId="AD" clId="Web-{1AFD45DB-A897-FCCB-ADEE-A057B904B71A}" dt="2020-09-15T21:36:47.577" v="203" actId="20577"/>
        <pc:sldMkLst>
          <pc:docMk/>
          <pc:sldMk cId="1893796513" sldId="262"/>
        </pc:sldMkLst>
        <pc:spChg chg="mod">
          <ac:chgData name="Aleali, Asal" userId="S::aaleali@houstonisd.org::3dc1aed1-61ee-43c4-93b4-7bb24fe36065" providerId="AD" clId="Web-{1AFD45DB-A897-FCCB-ADEE-A057B904B71A}" dt="2020-09-15T21:36:47.577" v="203" actId="20577"/>
          <ac:spMkLst>
            <pc:docMk/>
            <pc:sldMk cId="1893796513" sldId="262"/>
            <ac:spMk id="219" creationId="{00000000-0000-0000-0000-000000000000}"/>
          </ac:spMkLst>
        </pc:spChg>
        <pc:picChg chg="del">
          <ac:chgData name="Aleali, Asal" userId="S::aaleali@houstonisd.org::3dc1aed1-61ee-43c4-93b4-7bb24fe36065" providerId="AD" clId="Web-{1AFD45DB-A897-FCCB-ADEE-A057B904B71A}" dt="2020-09-15T21:15:53.309" v="115"/>
          <ac:picMkLst>
            <pc:docMk/>
            <pc:sldMk cId="1893796513" sldId="262"/>
            <ac:picMk id="5" creationId="{04A235E4-D1DF-4DE3-9A94-A6DE57D9FFE8}"/>
          </ac:picMkLst>
        </pc:picChg>
      </pc:sldChg>
    </pc:docChg>
  </pc:docChgLst>
  <pc:docChgLst>
    <pc:chgData name="Xi, Jian" userId="S::p00130406@houstonisd.org::58805aa4-3777-466f-bc56-13c0bfcaad35" providerId="AD" clId="Web-{0886087C-DFA4-A984-AA4F-1373E5E20173}"/>
    <pc:docChg chg="modSld">
      <pc:chgData name="Xi, Jian" userId="S::p00130406@houstonisd.org::58805aa4-3777-466f-bc56-13c0bfcaad35" providerId="AD" clId="Web-{0886087C-DFA4-A984-AA4F-1373E5E20173}" dt="2020-09-16T14:02:21.115" v="13" actId="20577"/>
      <pc:docMkLst>
        <pc:docMk/>
      </pc:docMkLst>
      <pc:sldChg chg="modSp">
        <pc:chgData name="Xi, Jian" userId="S::p00130406@houstonisd.org::58805aa4-3777-466f-bc56-13c0bfcaad35" providerId="AD" clId="Web-{0886087C-DFA4-A984-AA4F-1373E5E20173}" dt="2020-09-16T14:02:21.115" v="13" actId="20577"/>
        <pc:sldMkLst>
          <pc:docMk/>
          <pc:sldMk cId="629193189" sldId="271"/>
        </pc:sldMkLst>
        <pc:spChg chg="mod">
          <ac:chgData name="Xi, Jian" userId="S::p00130406@houstonisd.org::58805aa4-3777-466f-bc56-13c0bfcaad35" providerId="AD" clId="Web-{0886087C-DFA4-A984-AA4F-1373E5E20173}" dt="2020-09-16T14:02:21.115" v="13" actId="20577"/>
          <ac:spMkLst>
            <pc:docMk/>
            <pc:sldMk cId="629193189" sldId="271"/>
            <ac:spMk id="2" creationId="{6327D42F-9C69-4C3B-A2DF-5303205ACE55}"/>
          </ac:spMkLst>
        </pc:spChg>
      </pc:sldChg>
    </pc:docChg>
  </pc:docChgLst>
  <pc:docChgLst>
    <pc:chgData name="Takaoka, Randy S" userId="S::rtakaoka@houstonisd.org::36266ebb-e17e-4a3e-81ff-194a490b68b1" providerId="AD" clId="Web-{3AE7F5D0-00B0-424E-F862-47E5890F905E}"/>
    <pc:docChg chg="modSld">
      <pc:chgData name="Takaoka, Randy S" userId="S::rtakaoka@houstonisd.org::36266ebb-e17e-4a3e-81ff-194a490b68b1" providerId="AD" clId="Web-{3AE7F5D0-00B0-424E-F862-47E5890F905E}" dt="2020-09-13T23:57:52.196" v="141" actId="20577"/>
      <pc:docMkLst>
        <pc:docMk/>
      </pc:docMkLst>
      <pc:sldChg chg="addSp delSp modSp">
        <pc:chgData name="Takaoka, Randy S" userId="S::rtakaoka@houstonisd.org::36266ebb-e17e-4a3e-81ff-194a490b68b1" providerId="AD" clId="Web-{3AE7F5D0-00B0-424E-F862-47E5890F905E}" dt="2020-09-13T23:57:52.196" v="141" actId="20577"/>
        <pc:sldMkLst>
          <pc:docMk/>
          <pc:sldMk cId="1794204961" sldId="264"/>
        </pc:sldMkLst>
        <pc:spChg chg="mod">
          <ac:chgData name="Takaoka, Randy S" userId="S::rtakaoka@houstonisd.org::36266ebb-e17e-4a3e-81ff-194a490b68b1" providerId="AD" clId="Web-{3AE7F5D0-00B0-424E-F862-47E5890F905E}" dt="2020-09-13T23:57:52.196" v="141" actId="20577"/>
          <ac:spMkLst>
            <pc:docMk/>
            <pc:sldMk cId="1794204961" sldId="264"/>
            <ac:spMk id="2" creationId="{559E03F6-AC58-47B3-BADE-FFC7A56E4D1A}"/>
          </ac:spMkLst>
        </pc:spChg>
        <pc:picChg chg="add mod">
          <ac:chgData name="Takaoka, Randy S" userId="S::rtakaoka@houstonisd.org::36266ebb-e17e-4a3e-81ff-194a490b68b1" providerId="AD" clId="Web-{3AE7F5D0-00B0-424E-F862-47E5890F905E}" dt="2020-09-13T23:56:26.847" v="124" actId="1076"/>
          <ac:picMkLst>
            <pc:docMk/>
            <pc:sldMk cId="1794204961" sldId="264"/>
            <ac:picMk id="4" creationId="{41838DAC-9551-4118-88CB-A7DD4F1F8A37}"/>
          </ac:picMkLst>
        </pc:picChg>
        <pc:picChg chg="del mod">
          <ac:chgData name="Takaoka, Randy S" userId="S::rtakaoka@houstonisd.org::36266ebb-e17e-4a3e-81ff-194a490b68b1" providerId="AD" clId="Web-{3AE7F5D0-00B0-424E-F862-47E5890F905E}" dt="2020-09-13T23:53:25.869" v="72"/>
          <ac:picMkLst>
            <pc:docMk/>
            <pc:sldMk cId="1794204961" sldId="264"/>
            <ac:picMk id="5" creationId="{FCA27F6C-3D0E-4A4F-8814-92AE062D7736}"/>
          </ac:picMkLst>
        </pc:picChg>
        <pc:picChg chg="add mod">
          <ac:chgData name="Takaoka, Randy S" userId="S::rtakaoka@houstonisd.org::36266ebb-e17e-4a3e-81ff-194a490b68b1" providerId="AD" clId="Web-{3AE7F5D0-00B0-424E-F862-47E5890F905E}" dt="2020-09-13T23:57:23.647" v="126" actId="1076"/>
          <ac:picMkLst>
            <pc:docMk/>
            <pc:sldMk cId="1794204961" sldId="264"/>
            <ac:picMk id="7" creationId="{D9AADCAD-8017-4FB3-9C90-035DE9DBED53}"/>
          </ac:picMkLst>
        </pc:picChg>
        <pc:cxnChg chg="add mod">
          <ac:chgData name="Takaoka, Randy S" userId="S::rtakaoka@houstonisd.org::36266ebb-e17e-4a3e-81ff-194a490b68b1" providerId="AD" clId="Web-{3AE7F5D0-00B0-424E-F862-47E5890F905E}" dt="2020-09-13T23:55:21.172" v="96" actId="14100"/>
          <ac:cxnSpMkLst>
            <pc:docMk/>
            <pc:sldMk cId="1794204961" sldId="264"/>
            <ac:cxnSpMk id="6" creationId="{3C6609E5-348F-486F-9DD3-2A50DF0F11D0}"/>
          </ac:cxnSpMkLst>
        </pc:cxnChg>
      </pc:sldChg>
    </pc:docChg>
  </pc:docChgLst>
  <pc:docChgLst>
    <pc:chgData name="Munoz, Robert" userId="S::rmunoz2@houstonisd.org::ff9b41e8-785c-4a58-aaf6-facdc9b8a858" providerId="AD" clId="Web-{22FC177F-F908-43BF-B326-6916840DEBAB}"/>
    <pc:docChg chg="modSld addMainMaster delMainMaster">
      <pc:chgData name="Munoz, Robert" userId="S::rmunoz2@houstonisd.org::ff9b41e8-785c-4a58-aaf6-facdc9b8a858" providerId="AD" clId="Web-{22FC177F-F908-43BF-B326-6916840DEBAB}" dt="2021-09-17T19:25:21.664" v="284"/>
      <pc:docMkLst>
        <pc:docMk/>
      </pc:docMkLst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0" sldId="256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0" sldId="256"/>
            <ac:spMk id="152" creationId="{00000000-0000-0000-0000-000000000000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0" sldId="256"/>
            <ac:spMk id="153" creationId="{00000000-0000-0000-0000-000000000000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0" sldId="256"/>
            <ac:spMk id="154" creationId="{00000000-0000-0000-0000-000000000000}"/>
          </ac:spMkLst>
        </pc:spChg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0" sldId="259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0" sldId="259"/>
            <ac:spMk id="219" creationId="{00000000-0000-0000-0000-000000000000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0" sldId="259"/>
            <ac:spMk id="220" creationId="{00000000-0000-0000-0000-000000000000}"/>
          </ac:spMkLst>
        </pc:spChg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3145069411" sldId="260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3145069411" sldId="260"/>
            <ac:spMk id="219" creationId="{00000000-0000-0000-0000-000000000000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3145069411" sldId="260"/>
            <ac:spMk id="220" creationId="{00000000-0000-0000-0000-000000000000}"/>
          </ac:spMkLst>
        </pc:spChg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1893796513" sldId="262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1893796513" sldId="262"/>
            <ac:spMk id="219" creationId="{00000000-0000-0000-0000-000000000000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1893796513" sldId="262"/>
            <ac:spMk id="220" creationId="{00000000-0000-0000-0000-000000000000}"/>
          </ac:spMkLst>
        </pc:spChg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669458266" sldId="263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669458266" sldId="263"/>
            <ac:spMk id="219" creationId="{00000000-0000-0000-0000-000000000000}"/>
          </ac:spMkLst>
        </pc:spChg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1794204961" sldId="264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1794204961" sldId="264"/>
            <ac:spMk id="2" creationId="{559E03F6-AC58-47B3-BADE-FFC7A56E4D1A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1794204961" sldId="264"/>
            <ac:spMk id="3" creationId="{2BE4A7FC-2E88-434F-AD19-34107D878BDA}"/>
          </ac:spMkLst>
        </pc:spChg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1518713747" sldId="265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1518713747" sldId="265"/>
            <ac:spMk id="2" creationId="{17EF4ED2-6B7C-4A71-974F-576291ADF88D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1518713747" sldId="265"/>
            <ac:spMk id="3" creationId="{FBB2AE3C-A473-4947-9B95-806C06DE934D}"/>
          </ac:spMkLst>
        </pc:spChg>
      </pc:sldChg>
      <pc:sldChg chg="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1453345191" sldId="266"/>
        </pc:sldMkLst>
      </pc:sldChg>
      <pc:sldChg chg="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101867246" sldId="267"/>
        </pc:sldMkLst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3240549675" sldId="268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3240549675" sldId="268"/>
            <ac:spMk id="2" creationId="{6327D42F-9C69-4C3B-A2DF-5303205ACE55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3240549675" sldId="268"/>
            <ac:spMk id="3" creationId="{F8B6D67D-DCF1-48C2-B030-E91EA576E21B}"/>
          </ac:spMkLst>
        </pc:spChg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598086755" sldId="269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598086755" sldId="269"/>
            <ac:spMk id="2" creationId="{6327D42F-9C69-4C3B-A2DF-5303205ACE55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598086755" sldId="269"/>
            <ac:spMk id="3" creationId="{F8B6D67D-DCF1-48C2-B030-E91EA576E21B}"/>
          </ac:spMkLst>
        </pc:spChg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2321147810" sldId="270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2321147810" sldId="270"/>
            <ac:spMk id="2" creationId="{14489428-FC39-402E-A9B4-674C058B8893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2321147810" sldId="270"/>
            <ac:spMk id="3" creationId="{6741E09B-93F6-46FF-8641-31F5C7D942FF}"/>
          </ac:spMkLst>
        </pc:spChg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629193189" sldId="271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629193189" sldId="271"/>
            <ac:spMk id="2" creationId="{6327D42F-9C69-4C3B-A2DF-5303205ACE55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629193189" sldId="271"/>
            <ac:spMk id="3" creationId="{F8B6D67D-DCF1-48C2-B030-E91EA576E21B}"/>
          </ac:spMkLst>
        </pc:spChg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2285509135" sldId="272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2285509135" sldId="272"/>
            <ac:spMk id="2" creationId="{82A49488-7C93-4C77-8A42-405956AFAE05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2285509135" sldId="272"/>
            <ac:spMk id="3" creationId="{E54F4FC2-0376-4DE3-8F97-A2327B09BDE8}"/>
          </ac:spMkLst>
        </pc:spChg>
      </pc:sldChg>
      <pc:sldChg chg="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1164264824" sldId="273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1164264824" sldId="273"/>
            <ac:spMk id="2" creationId="{6327D42F-9C69-4C3B-A2DF-5303205ACE55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1164264824" sldId="273"/>
            <ac:spMk id="3" creationId="{F8B6D67D-DCF1-48C2-B030-E91EA576E21B}"/>
          </ac:spMkLst>
        </pc:spChg>
      </pc:sldChg>
      <pc:sldChg chg="addSp delSp modSp mod modClrScheme chgLayout">
        <pc:chgData name="Munoz, Robert" userId="S::rmunoz2@houstonisd.org::ff9b41e8-785c-4a58-aaf6-facdc9b8a858" providerId="AD" clId="Web-{22FC177F-F908-43BF-B326-6916840DEBAB}" dt="2021-09-17T19:25:21.664" v="284"/>
        <pc:sldMkLst>
          <pc:docMk/>
          <pc:sldMk cId="2270130596" sldId="274"/>
        </pc:sldMkLst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2270130596" sldId="274"/>
            <ac:spMk id="2" creationId="{940C48AC-BE8E-4288-9D9C-D8B5EB870B68}"/>
          </ac:spMkLst>
        </pc:spChg>
        <pc:spChg chg="mod ord">
          <ac:chgData name="Munoz, Robert" userId="S::rmunoz2@houstonisd.org::ff9b41e8-785c-4a58-aaf6-facdc9b8a858" providerId="AD" clId="Web-{22FC177F-F908-43BF-B326-6916840DEBAB}" dt="2021-09-17T19:25:21.664" v="284"/>
          <ac:spMkLst>
            <pc:docMk/>
            <pc:sldMk cId="2270130596" sldId="274"/>
            <ac:spMk id="3" creationId="{F8EE72AC-47F7-4D3B-8A50-C3CACDD78682}"/>
          </ac:spMkLst>
        </pc:spChg>
        <pc:picChg chg="add del mod">
          <ac:chgData name="Munoz, Robert" userId="S::rmunoz2@houstonisd.org::ff9b41e8-785c-4a58-aaf6-facdc9b8a858" providerId="AD" clId="Web-{22FC177F-F908-43BF-B326-6916840DEBAB}" dt="2021-09-17T19:20:38.484" v="274"/>
          <ac:picMkLst>
            <pc:docMk/>
            <pc:sldMk cId="2270130596" sldId="274"/>
            <ac:picMk id="4" creationId="{BDEE02B7-5D8A-41D4-8C4F-B146374CF885}"/>
          </ac:picMkLst>
        </pc:picChg>
        <pc:picChg chg="add mod">
          <ac:chgData name="Munoz, Robert" userId="S::rmunoz2@houstonisd.org::ff9b41e8-785c-4a58-aaf6-facdc9b8a858" providerId="AD" clId="Web-{22FC177F-F908-43BF-B326-6916840DEBAB}" dt="2021-09-17T19:21:48.251" v="278" actId="1076"/>
          <ac:picMkLst>
            <pc:docMk/>
            <pc:sldMk cId="2270130596" sldId="274"/>
            <ac:picMk id="5" creationId="{0DE40DE5-80A9-4994-AE68-965F3540EADA}"/>
          </ac:picMkLst>
        </pc:picChg>
      </pc:sldChg>
      <pc:sldMasterChg chg="del delSldLayout">
        <pc:chgData name="Munoz, Robert" userId="S::rmunoz2@houstonisd.org::ff9b41e8-785c-4a58-aaf6-facdc9b8a858" providerId="AD" clId="Web-{22FC177F-F908-43BF-B326-6916840DEBAB}" dt="2021-09-17T19:22:12.752" v="279"/>
        <pc:sldMasterMkLst>
          <pc:docMk/>
          <pc:sldMasterMk cId="0" sldId="2147483656"/>
        </pc:sldMasterMkLst>
        <pc:sldLayoutChg chg="del">
          <pc:chgData name="Munoz, Robert" userId="S::rmunoz2@houstonisd.org::ff9b41e8-785c-4a58-aaf6-facdc9b8a858" providerId="AD" clId="Web-{22FC177F-F908-43BF-B326-6916840DEBAB}" dt="2021-09-17T19:22:12.752" v="279"/>
          <pc:sldLayoutMkLst>
            <pc:docMk/>
            <pc:sldMasterMk cId="0" sldId="2147483656"/>
            <pc:sldLayoutMk cId="0" sldId="2147483648"/>
          </pc:sldLayoutMkLst>
        </pc:sldLayoutChg>
        <pc:sldLayoutChg chg="del">
          <pc:chgData name="Munoz, Robert" userId="S::rmunoz2@houstonisd.org::ff9b41e8-785c-4a58-aaf6-facdc9b8a858" providerId="AD" clId="Web-{22FC177F-F908-43BF-B326-6916840DEBAB}" dt="2021-09-17T19:22:12.752" v="279"/>
          <pc:sldLayoutMkLst>
            <pc:docMk/>
            <pc:sldMasterMk cId="0" sldId="2147483656"/>
            <pc:sldLayoutMk cId="0" sldId="2147483652"/>
          </pc:sldLayoutMkLst>
        </pc:sldLayoutChg>
      </pc:sldMasterChg>
      <pc:sldMasterChg chg="add del addSldLayout delSldLayout modSldLayout">
        <pc:chgData name="Munoz, Robert" userId="S::rmunoz2@houstonisd.org::ff9b41e8-785c-4a58-aaf6-facdc9b8a858" providerId="AD" clId="Web-{22FC177F-F908-43BF-B326-6916840DEBAB}" dt="2021-09-17T19:22:24.362" v="280"/>
        <pc:sldMasterMkLst>
          <pc:docMk/>
          <pc:sldMasterMk cId="2119338101" sldId="2147483657"/>
        </pc:sldMasterMkLst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3447659275" sldId="2147483658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3145472727" sldId="2147483659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3690333750" sldId="2147483660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2797544536" sldId="2147483661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1853762387" sldId="2147483662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1297906641" sldId="2147483663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3976903990" sldId="2147483664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1754448855" sldId="2147483665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454997903" sldId="2147483666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3463342993" sldId="2147483667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37923602" sldId="2147483668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1048050193" sldId="2147483669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2990724162" sldId="2147483670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891650724" sldId="2147483671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2462899203" sldId="2147483672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3350158878" sldId="2147483673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1380565529" sldId="2147483674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3873630451" sldId="2147483675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24.362" v="280"/>
          <pc:sldLayoutMkLst>
            <pc:docMk/>
            <pc:sldMasterMk cId="2119338101" sldId="2147483657"/>
            <pc:sldLayoutMk cId="707679867" sldId="2147483676"/>
          </pc:sldLayoutMkLst>
        </pc:sldLayoutChg>
      </pc:sldMasterChg>
      <pc:sldMasterChg chg="add del addSldLayout delSldLayout modSldLayout">
        <pc:chgData name="Munoz, Robert" userId="S::rmunoz2@houstonisd.org::ff9b41e8-785c-4a58-aaf6-facdc9b8a858" providerId="AD" clId="Web-{22FC177F-F908-43BF-B326-6916840DEBAB}" dt="2021-09-17T19:22:34.049" v="281"/>
        <pc:sldMasterMkLst>
          <pc:docMk/>
          <pc:sldMasterMk cId="1134725094" sldId="2147483677"/>
        </pc:sldMasterMkLst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1580068561" sldId="2147483678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1196092254" sldId="2147483679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1307934231" sldId="2147483680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596726063" sldId="2147483681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2615048860" sldId="2147483682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118288465" sldId="2147483683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1292569080" sldId="2147483684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2592098365" sldId="2147483685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276940313" sldId="2147483686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2505487654" sldId="2147483687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1144768051" sldId="2147483688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3053637218" sldId="2147483689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2:34.049" v="281"/>
          <pc:sldLayoutMkLst>
            <pc:docMk/>
            <pc:sldMasterMk cId="1134725094" sldId="2147483677"/>
            <pc:sldLayoutMk cId="2522686122" sldId="2147483690"/>
          </pc:sldLayoutMkLst>
        </pc:sldLayoutChg>
      </pc:sldMasterChg>
      <pc:sldMasterChg chg="add del addSldLayout delSldLayout modSldLayout">
        <pc:chgData name="Munoz, Robert" userId="S::rmunoz2@houstonisd.org::ff9b41e8-785c-4a58-aaf6-facdc9b8a858" providerId="AD" clId="Web-{22FC177F-F908-43BF-B326-6916840DEBAB}" dt="2021-09-17T19:23:12.301" v="282"/>
        <pc:sldMasterMkLst>
          <pc:docMk/>
          <pc:sldMasterMk cId="3847236604" sldId="2147483691"/>
        </pc:sldMasterMkLst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1041003163" sldId="2147483692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3674972079" sldId="2147483693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324941797" sldId="2147483694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1528863884" sldId="2147483695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658323487" sldId="2147483696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3453864657" sldId="2147483697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1629546127" sldId="2147483698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2841916420" sldId="2147483699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548876122" sldId="2147483700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1148398156" sldId="2147483701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1322487512" sldId="2147483702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2349774592" sldId="2147483703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12.301" v="282"/>
          <pc:sldLayoutMkLst>
            <pc:docMk/>
            <pc:sldMasterMk cId="3847236604" sldId="2147483691"/>
            <pc:sldLayoutMk cId="1593263248" sldId="2147483704"/>
          </pc:sldLayoutMkLst>
        </pc:sldLayoutChg>
      </pc:sldMasterChg>
      <pc:sldMasterChg chg="add del addSldLayout delSldLayout modSldLayout">
        <pc:chgData name="Munoz, Robert" userId="S::rmunoz2@houstonisd.org::ff9b41e8-785c-4a58-aaf6-facdc9b8a858" providerId="AD" clId="Web-{22FC177F-F908-43BF-B326-6916840DEBAB}" dt="2021-09-17T19:23:27.645" v="283"/>
        <pc:sldMasterMkLst>
          <pc:docMk/>
          <pc:sldMasterMk cId="4017055802" sldId="2147483705"/>
        </pc:sldMasterMkLst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3007636859" sldId="2147483706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1635066848" sldId="2147483707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936166462" sldId="2147483708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584387981" sldId="2147483709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2415150638" sldId="2147483710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666895963" sldId="2147483711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876405282" sldId="2147483712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1007973618" sldId="2147483713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985760421" sldId="2147483714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1728245103" sldId="2147483715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3562923657" sldId="2147483716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538395324" sldId="2147483717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2132317014" sldId="2147483718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3559651260" sldId="2147483719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1903678183" sldId="2147483720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623041558" sldId="2147483721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2774647099" sldId="2147483722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2478380724" sldId="2147483723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3:27.645" v="283"/>
          <pc:sldLayoutMkLst>
            <pc:docMk/>
            <pc:sldMasterMk cId="4017055802" sldId="2147483705"/>
            <pc:sldLayoutMk cId="1037504027" sldId="2147483724"/>
          </pc:sldLayoutMkLst>
        </pc:sldLayoutChg>
      </pc:sldMasterChg>
      <pc:sldMasterChg chg="add del addSldLayout delSldLayout modSldLayout">
        <pc:chgData name="Munoz, Robert" userId="S::rmunoz2@houstonisd.org::ff9b41e8-785c-4a58-aaf6-facdc9b8a858" providerId="AD" clId="Web-{22FC177F-F908-43BF-B326-6916840DEBAB}" dt="2021-09-17T19:25:21.664" v="284"/>
        <pc:sldMasterMkLst>
          <pc:docMk/>
          <pc:sldMasterMk cId="2225699695" sldId="2147483725"/>
        </pc:sldMasterMkLst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1072466607" sldId="2147483726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1123123217" sldId="2147483727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2562649499" sldId="2147483728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4217458657" sldId="2147483729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3548194234" sldId="2147483730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459294018" sldId="2147483731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457709322" sldId="2147483732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1937461575" sldId="2147483733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201382142" sldId="2147483734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4203801735" sldId="2147483735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3853163459" sldId="2147483736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556471276" sldId="2147483737"/>
          </pc:sldLayoutMkLst>
        </pc:sldLayoutChg>
        <pc:sldLayoutChg chg="add del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2225699695" sldId="2147483725"/>
            <pc:sldLayoutMk cId="583774269" sldId="2147483738"/>
          </pc:sldLayoutMkLst>
        </pc:sldLayoutChg>
      </pc:sldMasterChg>
      <pc:sldMasterChg chg="add addSldLayout modSldLayout">
        <pc:chgData name="Munoz, Robert" userId="S::rmunoz2@houstonisd.org::ff9b41e8-785c-4a58-aaf6-facdc9b8a858" providerId="AD" clId="Web-{22FC177F-F908-43BF-B326-6916840DEBAB}" dt="2021-09-17T19:25:21.664" v="284"/>
        <pc:sldMasterMkLst>
          <pc:docMk/>
          <pc:sldMasterMk cId="4241831535" sldId="2147483739"/>
        </pc:sldMasterMkLst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2398160981" sldId="2147483740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3934498694" sldId="2147483741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4005443635" sldId="2147483742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2534265308" sldId="2147483743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3074263950" sldId="2147483744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1312591639" sldId="2147483745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678730226" sldId="2147483746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3989516042" sldId="2147483747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805932311" sldId="2147483748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1872855116" sldId="2147483749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1754637509" sldId="2147483750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3210118434" sldId="2147483751"/>
          </pc:sldLayoutMkLst>
        </pc:sldLayoutChg>
        <pc:sldLayoutChg chg="add mod replId">
          <pc:chgData name="Munoz, Robert" userId="S::rmunoz2@houstonisd.org::ff9b41e8-785c-4a58-aaf6-facdc9b8a858" providerId="AD" clId="Web-{22FC177F-F908-43BF-B326-6916840DEBAB}" dt="2021-09-17T19:25:21.664" v="284"/>
          <pc:sldLayoutMkLst>
            <pc:docMk/>
            <pc:sldMasterMk cId="4241831535" sldId="2147483739"/>
            <pc:sldLayoutMk cId="875541905" sldId="2147483752"/>
          </pc:sldLayoutMkLst>
        </pc:sldLayoutChg>
      </pc:sldMasterChg>
    </pc:docChg>
  </pc:docChgLst>
  <pc:docChgLst>
    <pc:chgData name="Diego, Margarita E" userId="S::mdiego@houstonisd.org::a29def84-d756-4716-b5b0-5c43b3cad6a3" providerId="AD" clId="Web-{6786D8D2-DD2D-491F-B0C3-B73F1D33DA65}"/>
    <pc:docChg chg="addSld modSld">
      <pc:chgData name="Diego, Margarita E" userId="S::mdiego@houstonisd.org::a29def84-d756-4716-b5b0-5c43b3cad6a3" providerId="AD" clId="Web-{6786D8D2-DD2D-491F-B0C3-B73F1D33DA65}" dt="2020-09-15T21:22:11.115" v="522" actId="20577"/>
      <pc:docMkLst>
        <pc:docMk/>
      </pc:docMkLst>
      <pc:sldChg chg="addSp modSp">
        <pc:chgData name="Diego, Margarita E" userId="S::mdiego@houstonisd.org::a29def84-d756-4716-b5b0-5c43b3cad6a3" providerId="AD" clId="Web-{6786D8D2-DD2D-491F-B0C3-B73F1D33DA65}" dt="2020-09-15T20:57:26.632" v="1"/>
        <pc:sldMkLst>
          <pc:docMk/>
          <pc:sldMk cId="669458266" sldId="263"/>
        </pc:sldMkLst>
        <pc:spChg chg="add mod">
          <ac:chgData name="Diego, Margarita E" userId="S::mdiego@houstonisd.org::a29def84-d756-4716-b5b0-5c43b3cad6a3" providerId="AD" clId="Web-{6786D8D2-DD2D-491F-B0C3-B73F1D33DA65}" dt="2020-09-15T20:57:26.632" v="1"/>
          <ac:spMkLst>
            <pc:docMk/>
            <pc:sldMk cId="669458266" sldId="263"/>
            <ac:spMk id="2" creationId="{ED2D82C1-C503-4512-AE26-F7018FD734E1}"/>
          </ac:spMkLst>
        </pc:spChg>
      </pc:sldChg>
      <pc:sldChg chg="modSp">
        <pc:chgData name="Diego, Margarita E" userId="S::mdiego@houstonisd.org::a29def84-d756-4716-b5b0-5c43b3cad6a3" providerId="AD" clId="Web-{6786D8D2-DD2D-491F-B0C3-B73F1D33DA65}" dt="2020-09-15T21:09:25.873" v="305" actId="20577"/>
        <pc:sldMkLst>
          <pc:docMk/>
          <pc:sldMk cId="101867246" sldId="267"/>
        </pc:sldMkLst>
        <pc:spChg chg="mod">
          <ac:chgData name="Diego, Margarita E" userId="S::mdiego@houstonisd.org::a29def84-d756-4716-b5b0-5c43b3cad6a3" providerId="AD" clId="Web-{6786D8D2-DD2D-491F-B0C3-B73F1D33DA65}" dt="2020-09-15T21:09:25.873" v="305" actId="20577"/>
          <ac:spMkLst>
            <pc:docMk/>
            <pc:sldMk cId="101867246" sldId="267"/>
            <ac:spMk id="7" creationId="{3C168130-D317-4AB8-B634-32D14BBDEA6D}"/>
          </ac:spMkLst>
        </pc:spChg>
      </pc:sldChg>
      <pc:sldChg chg="modSp">
        <pc:chgData name="Diego, Margarita E" userId="S::mdiego@houstonisd.org::a29def84-d756-4716-b5b0-5c43b3cad6a3" providerId="AD" clId="Web-{6786D8D2-DD2D-491F-B0C3-B73F1D33DA65}" dt="2020-09-15T21:04:55.855" v="183" actId="20577"/>
        <pc:sldMkLst>
          <pc:docMk/>
          <pc:sldMk cId="3240549675" sldId="268"/>
        </pc:sldMkLst>
        <pc:spChg chg="mod">
          <ac:chgData name="Diego, Margarita E" userId="S::mdiego@houstonisd.org::a29def84-d756-4716-b5b0-5c43b3cad6a3" providerId="AD" clId="Web-{6786D8D2-DD2D-491F-B0C3-B73F1D33DA65}" dt="2020-09-15T21:04:55.855" v="183" actId="20577"/>
          <ac:spMkLst>
            <pc:docMk/>
            <pc:sldMk cId="3240549675" sldId="268"/>
            <ac:spMk id="2" creationId="{6327D42F-9C69-4C3B-A2DF-5303205ACE55}"/>
          </ac:spMkLst>
        </pc:spChg>
      </pc:sldChg>
      <pc:sldChg chg="addSp delSp modSp add replId">
        <pc:chgData name="Diego, Margarita E" userId="S::mdiego@houstonisd.org::a29def84-d756-4716-b5b0-5c43b3cad6a3" providerId="AD" clId="Web-{6786D8D2-DD2D-491F-B0C3-B73F1D33DA65}" dt="2020-09-15T21:22:11.115" v="522" actId="20577"/>
        <pc:sldMkLst>
          <pc:docMk/>
          <pc:sldMk cId="598086755" sldId="269"/>
        </pc:sldMkLst>
        <pc:spChg chg="mod">
          <ac:chgData name="Diego, Margarita E" userId="S::mdiego@houstonisd.org::a29def84-d756-4716-b5b0-5c43b3cad6a3" providerId="AD" clId="Web-{6786D8D2-DD2D-491F-B0C3-B73F1D33DA65}" dt="2020-09-15T21:22:11.115" v="522" actId="20577"/>
          <ac:spMkLst>
            <pc:docMk/>
            <pc:sldMk cId="598086755" sldId="269"/>
            <ac:spMk id="2" creationId="{6327D42F-9C69-4C3B-A2DF-5303205ACE55}"/>
          </ac:spMkLst>
        </pc:spChg>
        <pc:spChg chg="mod">
          <ac:chgData name="Diego, Margarita E" userId="S::mdiego@houstonisd.org::a29def84-d756-4716-b5b0-5c43b3cad6a3" providerId="AD" clId="Web-{6786D8D2-DD2D-491F-B0C3-B73F1D33DA65}" dt="2020-09-15T21:00:26.571" v="27" actId="1076"/>
          <ac:spMkLst>
            <pc:docMk/>
            <pc:sldMk cId="598086755" sldId="269"/>
            <ac:spMk id="3" creationId="{F8B6D67D-DCF1-48C2-B030-E91EA576E21B}"/>
          </ac:spMkLst>
        </pc:spChg>
        <pc:spChg chg="add del mod">
          <ac:chgData name="Diego, Margarita E" userId="S::mdiego@houstonisd.org::a29def84-d756-4716-b5b0-5c43b3cad6a3" providerId="AD" clId="Web-{6786D8D2-DD2D-491F-B0C3-B73F1D33DA65}" dt="2020-09-15T21:21:11.817" v="511"/>
          <ac:spMkLst>
            <pc:docMk/>
            <pc:sldMk cId="598086755" sldId="269"/>
            <ac:spMk id="8" creationId="{F58EDD03-4AFF-47BE-BDE7-4BB2DE2193AF}"/>
          </ac:spMkLst>
        </pc:spChg>
        <pc:picChg chg="del">
          <ac:chgData name="Diego, Margarita E" userId="S::mdiego@houstonisd.org::a29def84-d756-4716-b5b0-5c43b3cad6a3" providerId="AD" clId="Web-{6786D8D2-DD2D-491F-B0C3-B73F1D33DA65}" dt="2020-09-15T20:57:40.866" v="3"/>
          <ac:picMkLst>
            <pc:docMk/>
            <pc:sldMk cId="598086755" sldId="269"/>
            <ac:picMk id="5" creationId="{027945F2-D6BA-4990-9CF7-C42E7371F87B}"/>
          </ac:picMkLst>
        </pc:picChg>
        <pc:picChg chg="add del mod">
          <ac:chgData name="Diego, Margarita E" userId="S::mdiego@houstonisd.org::a29def84-d756-4716-b5b0-5c43b3cad6a3" providerId="AD" clId="Web-{6786D8D2-DD2D-491F-B0C3-B73F1D33DA65}" dt="2020-09-15T20:59:29.602" v="24"/>
          <ac:picMkLst>
            <pc:docMk/>
            <pc:sldMk cId="598086755" sldId="269"/>
            <ac:picMk id="6" creationId="{7A295A47-E33A-4362-81A9-81467AEDBECB}"/>
          </ac:picMkLst>
        </pc:picChg>
        <pc:picChg chg="add mod">
          <ac:chgData name="Diego, Margarita E" userId="S::mdiego@houstonisd.org::a29def84-d756-4716-b5b0-5c43b3cad6a3" providerId="AD" clId="Web-{6786D8D2-DD2D-491F-B0C3-B73F1D33DA65}" dt="2020-09-15T21:12:15.953" v="420" actId="14100"/>
          <ac:picMkLst>
            <pc:docMk/>
            <pc:sldMk cId="598086755" sldId="269"/>
            <ac:picMk id="7" creationId="{430BC390-1389-46AD-AEC3-99CF1798DAD7}"/>
          </ac:picMkLst>
        </pc:picChg>
      </pc:sldChg>
    </pc:docChg>
  </pc:docChgLst>
  <pc:docChgLst>
    <pc:chgData name="Veneziale, Angela R" userId="S::avenezia@houstonisd.org::9c02b152-8182-423e-8fed-0d54b2ebbaa5" providerId="AD" clId="Web-{429C47BC-6597-47EA-0ED5-F41042B729B5}"/>
    <pc:docChg chg="addSld modSld sldOrd">
      <pc:chgData name="Veneziale, Angela R" userId="S::avenezia@houstonisd.org::9c02b152-8182-423e-8fed-0d54b2ebbaa5" providerId="AD" clId="Web-{429C47BC-6597-47EA-0ED5-F41042B729B5}" dt="2020-09-14T20:09:11.268" v="187" actId="20577"/>
      <pc:docMkLst>
        <pc:docMk/>
      </pc:docMkLst>
      <pc:sldChg chg="addSp delSp modSp new ord">
        <pc:chgData name="Veneziale, Angela R" userId="S::avenezia@houstonisd.org::9c02b152-8182-423e-8fed-0d54b2ebbaa5" providerId="AD" clId="Web-{429C47BC-6597-47EA-0ED5-F41042B729B5}" dt="2020-09-14T20:09:11.268" v="186" actId="20577"/>
        <pc:sldMkLst>
          <pc:docMk/>
          <pc:sldMk cId="101867246" sldId="267"/>
        </pc:sldMkLst>
        <pc:spChg chg="del">
          <ac:chgData name="Veneziale, Angela R" userId="S::avenezia@houstonisd.org::9c02b152-8182-423e-8fed-0d54b2ebbaa5" providerId="AD" clId="Web-{429C47BC-6597-47EA-0ED5-F41042B729B5}" dt="2020-09-14T19:44:39.544" v="3"/>
          <ac:spMkLst>
            <pc:docMk/>
            <pc:sldMk cId="101867246" sldId="267"/>
            <ac:spMk id="2" creationId="{CEE5D7C8-A15D-4C73-B23A-59178A536040}"/>
          </ac:spMkLst>
        </pc:spChg>
        <pc:spChg chg="del">
          <ac:chgData name="Veneziale, Angela R" userId="S::avenezia@houstonisd.org::9c02b152-8182-423e-8fed-0d54b2ebbaa5" providerId="AD" clId="Web-{429C47BC-6597-47EA-0ED5-F41042B729B5}" dt="2020-09-14T19:44:32.638" v="2"/>
          <ac:spMkLst>
            <pc:docMk/>
            <pc:sldMk cId="101867246" sldId="267"/>
            <ac:spMk id="3" creationId="{74DD3FDF-B6AF-49BE-8CE9-6A4F33865E9A}"/>
          </ac:spMkLst>
        </pc:spChg>
        <pc:spChg chg="add mod">
          <ac:chgData name="Veneziale, Angela R" userId="S::avenezia@houstonisd.org::9c02b152-8182-423e-8fed-0d54b2ebbaa5" providerId="AD" clId="Web-{429C47BC-6597-47EA-0ED5-F41042B729B5}" dt="2020-09-14T19:59:25.363" v="148" actId="20577"/>
          <ac:spMkLst>
            <pc:docMk/>
            <pc:sldMk cId="101867246" sldId="267"/>
            <ac:spMk id="5" creationId="{01E2BF2E-E267-4C65-9C3E-0B5C8D6B4BD6}"/>
          </ac:spMkLst>
        </pc:spChg>
        <pc:spChg chg="add del mod">
          <ac:chgData name="Veneziale, Angela R" userId="S::avenezia@houstonisd.org::9c02b152-8182-423e-8fed-0d54b2ebbaa5" providerId="AD" clId="Web-{429C47BC-6597-47EA-0ED5-F41042B729B5}" dt="2020-09-14T19:54:51.715" v="41"/>
          <ac:spMkLst>
            <pc:docMk/>
            <pc:sldMk cId="101867246" sldId="267"/>
            <ac:spMk id="6" creationId="{A1843682-16DA-4D17-9F10-1C44201338B2}"/>
          </ac:spMkLst>
        </pc:spChg>
        <pc:spChg chg="add mod">
          <ac:chgData name="Veneziale, Angela R" userId="S::avenezia@houstonisd.org::9c02b152-8182-423e-8fed-0d54b2ebbaa5" providerId="AD" clId="Web-{429C47BC-6597-47EA-0ED5-F41042B729B5}" dt="2020-09-14T20:09:11.268" v="186" actId="20577"/>
          <ac:spMkLst>
            <pc:docMk/>
            <pc:sldMk cId="101867246" sldId="267"/>
            <ac:spMk id="7" creationId="{3C168130-D317-4AB8-B634-32D14BBDEA6D}"/>
          </ac:spMkLst>
        </pc:spChg>
        <pc:picChg chg="add mod">
          <ac:chgData name="Veneziale, Angela R" userId="S::avenezia@houstonisd.org::9c02b152-8182-423e-8fed-0d54b2ebbaa5" providerId="AD" clId="Web-{429C47BC-6597-47EA-0ED5-F41042B729B5}" dt="2020-09-14T20:01:16.865" v="166" actId="1076"/>
          <ac:picMkLst>
            <pc:docMk/>
            <pc:sldMk cId="101867246" sldId="267"/>
            <ac:picMk id="4" creationId="{D675BA58-707C-4D52-B8F4-A82F158C85E2}"/>
          </ac:picMkLst>
        </pc:picChg>
      </pc:sldChg>
    </pc:docChg>
  </pc:docChgLst>
  <pc:docChgLst>
    <pc:chgData name="Aleali, Asal" userId="S::aaleali@houstonisd.org::3dc1aed1-61ee-43c4-93b4-7bb24fe36065" providerId="AD" clId="Web-{D6199DCB-3154-01C6-0D3F-B8C5EC6EAA86}"/>
    <pc:docChg chg="addSld modSld">
      <pc:chgData name="Aleali, Asal" userId="S::aaleali@houstonisd.org::3dc1aed1-61ee-43c4-93b4-7bb24fe36065" providerId="AD" clId="Web-{D6199DCB-3154-01C6-0D3F-B8C5EC6EAA86}" dt="2020-09-15T02:33:01.794" v="286" actId="20577"/>
      <pc:docMkLst>
        <pc:docMk/>
      </pc:docMkLst>
      <pc:sldChg chg="addSp delSp modSp new">
        <pc:chgData name="Aleali, Asal" userId="S::aaleali@houstonisd.org::3dc1aed1-61ee-43c4-93b4-7bb24fe36065" providerId="AD" clId="Web-{D6199DCB-3154-01C6-0D3F-B8C5EC6EAA86}" dt="2020-09-15T02:33:01.794" v="286" actId="20577"/>
        <pc:sldMkLst>
          <pc:docMk/>
          <pc:sldMk cId="3240549675" sldId="268"/>
        </pc:sldMkLst>
        <pc:spChg chg="add del mod">
          <ac:chgData name="Aleali, Asal" userId="S::aaleali@houstonisd.org::3dc1aed1-61ee-43c4-93b4-7bb24fe36065" providerId="AD" clId="Web-{D6199DCB-3154-01C6-0D3F-B8C5EC6EAA86}" dt="2020-09-15T02:33:01.794" v="286" actId="20577"/>
          <ac:spMkLst>
            <pc:docMk/>
            <pc:sldMk cId="3240549675" sldId="268"/>
            <ac:spMk id="2" creationId="{6327D42F-9C69-4C3B-A2DF-5303205ACE55}"/>
          </ac:spMkLst>
        </pc:spChg>
        <pc:spChg chg="mod">
          <ac:chgData name="Aleali, Asal" userId="S::aaleali@houstonisd.org::3dc1aed1-61ee-43c4-93b4-7bb24fe36065" providerId="AD" clId="Web-{D6199DCB-3154-01C6-0D3F-B8C5EC6EAA86}" dt="2020-09-15T02:07:58.748" v="11" actId="14100"/>
          <ac:spMkLst>
            <pc:docMk/>
            <pc:sldMk cId="3240549675" sldId="268"/>
            <ac:spMk id="3" creationId="{F8B6D67D-DCF1-48C2-B030-E91EA576E21B}"/>
          </ac:spMkLst>
        </pc:spChg>
        <pc:spChg chg="add del mod">
          <ac:chgData name="Aleali, Asal" userId="S::aaleali@houstonisd.org::3dc1aed1-61ee-43c4-93b4-7bb24fe36065" providerId="AD" clId="Web-{D6199DCB-3154-01C6-0D3F-B8C5EC6EAA86}" dt="2020-09-15T02:07:35.449" v="5"/>
          <ac:spMkLst>
            <pc:docMk/>
            <pc:sldMk cId="3240549675" sldId="268"/>
            <ac:spMk id="4" creationId="{A4DBEADB-62B2-4BEF-A3AB-34F0079F5E0C}"/>
          </ac:spMkLst>
        </pc:spChg>
        <pc:picChg chg="add mod">
          <ac:chgData name="Aleali, Asal" userId="S::aaleali@houstonisd.org::3dc1aed1-61ee-43c4-93b4-7bb24fe36065" providerId="AD" clId="Web-{D6199DCB-3154-01C6-0D3F-B8C5EC6EAA86}" dt="2020-09-15T02:30:52.301" v="276" actId="1076"/>
          <ac:picMkLst>
            <pc:docMk/>
            <pc:sldMk cId="3240549675" sldId="268"/>
            <ac:picMk id="5" creationId="{027945F2-D6BA-4990-9CF7-C42E7371F87B}"/>
          </ac:picMkLst>
        </pc:picChg>
      </pc:sldChg>
    </pc:docChg>
  </pc:docChgLst>
  <pc:docChgLst>
    <pc:chgData name="Takaoka, Randy S" userId="S::rtakaoka@houstonisd.org::36266ebb-e17e-4a3e-81ff-194a490b68b1" providerId="AD" clId="Web-{4E275196-C6D2-29D8-C5A3-280B2FCDF8AF}"/>
    <pc:docChg chg="modSld sldOrd">
      <pc:chgData name="Takaoka, Randy S" userId="S::rtakaoka@houstonisd.org::36266ebb-e17e-4a3e-81ff-194a490b68b1" providerId="AD" clId="Web-{4E275196-C6D2-29D8-C5A3-280B2FCDF8AF}" dt="2020-09-15T22:16:40.719" v="447" actId="1076"/>
      <pc:docMkLst>
        <pc:docMk/>
      </pc:docMkLst>
      <pc:sldChg chg="modSp">
        <pc:chgData name="Takaoka, Randy S" userId="S::rtakaoka@houstonisd.org::36266ebb-e17e-4a3e-81ff-194a490b68b1" providerId="AD" clId="Web-{4E275196-C6D2-29D8-C5A3-280B2FCDF8AF}" dt="2020-09-15T21:50:06.497" v="90" actId="1076"/>
        <pc:sldMkLst>
          <pc:docMk/>
          <pc:sldMk cId="0" sldId="256"/>
        </pc:sldMkLst>
        <pc:spChg chg="mod">
          <ac:chgData name="Takaoka, Randy S" userId="S::rtakaoka@houstonisd.org::36266ebb-e17e-4a3e-81ff-194a490b68b1" providerId="AD" clId="Web-{4E275196-C6D2-29D8-C5A3-280B2FCDF8AF}" dt="2020-09-15T21:47:21.400" v="39" actId="20577"/>
          <ac:spMkLst>
            <pc:docMk/>
            <pc:sldMk cId="0" sldId="256"/>
            <ac:spMk id="146" creationId="{00000000-0000-0000-0000-000000000000}"/>
          </ac:spMkLst>
        </pc:spChg>
        <pc:spChg chg="mod">
          <ac:chgData name="Takaoka, Randy S" userId="S::rtakaoka@houstonisd.org::36266ebb-e17e-4a3e-81ff-194a490b68b1" providerId="AD" clId="Web-{4E275196-C6D2-29D8-C5A3-280B2FCDF8AF}" dt="2020-09-15T21:48:21.479" v="50" actId="20577"/>
          <ac:spMkLst>
            <pc:docMk/>
            <pc:sldMk cId="0" sldId="256"/>
            <ac:spMk id="147" creationId="{00000000-0000-0000-0000-000000000000}"/>
          </ac:spMkLst>
        </pc:spChg>
        <pc:spChg chg="mod">
          <ac:chgData name="Takaoka, Randy S" userId="S::rtakaoka@houstonisd.org::36266ebb-e17e-4a3e-81ff-194a490b68b1" providerId="AD" clId="Web-{4E275196-C6D2-29D8-C5A3-280B2FCDF8AF}" dt="2020-09-15T21:49:41.684" v="88" actId="20577"/>
          <ac:spMkLst>
            <pc:docMk/>
            <pc:sldMk cId="0" sldId="256"/>
            <ac:spMk id="153" creationId="{00000000-0000-0000-0000-000000000000}"/>
          </ac:spMkLst>
        </pc:spChg>
        <pc:picChg chg="mod">
          <ac:chgData name="Takaoka, Randy S" userId="S::rtakaoka@houstonisd.org::36266ebb-e17e-4a3e-81ff-194a490b68b1" providerId="AD" clId="Web-{4E275196-C6D2-29D8-C5A3-280B2FCDF8AF}" dt="2020-09-15T21:50:06.497" v="90" actId="1076"/>
          <ac:picMkLst>
            <pc:docMk/>
            <pc:sldMk cId="0" sldId="256"/>
            <ac:picMk id="4" creationId="{C85DA93C-FDEA-4CE7-A971-B6277E99E379}"/>
          </ac:picMkLst>
        </pc:picChg>
      </pc:sldChg>
      <pc:sldChg chg="ord">
        <pc:chgData name="Takaoka, Randy S" userId="S::rtakaoka@houstonisd.org::36266ebb-e17e-4a3e-81ff-194a490b68b1" providerId="AD" clId="Web-{4E275196-C6D2-29D8-C5A3-280B2FCDF8AF}" dt="2020-09-15T21:50:37.529" v="91"/>
        <pc:sldMkLst>
          <pc:docMk/>
          <pc:sldMk cId="0" sldId="259"/>
        </pc:sldMkLst>
      </pc:sldChg>
      <pc:sldChg chg="ord">
        <pc:chgData name="Takaoka, Randy S" userId="S::rtakaoka@houstonisd.org::36266ebb-e17e-4a3e-81ff-194a490b68b1" providerId="AD" clId="Web-{4E275196-C6D2-29D8-C5A3-280B2FCDF8AF}" dt="2020-09-15T21:53:05.266" v="165"/>
        <pc:sldMkLst>
          <pc:docMk/>
          <pc:sldMk cId="3145069411" sldId="260"/>
        </pc:sldMkLst>
      </pc:sldChg>
      <pc:sldChg chg="addSp delSp modSp ord">
        <pc:chgData name="Takaoka, Randy S" userId="S::rtakaoka@houstonisd.org::36266ebb-e17e-4a3e-81ff-194a490b68b1" providerId="AD" clId="Web-{4E275196-C6D2-29D8-C5A3-280B2FCDF8AF}" dt="2020-09-15T22:10:37.820" v="403" actId="20577"/>
        <pc:sldMkLst>
          <pc:docMk/>
          <pc:sldMk cId="669458266" sldId="263"/>
        </pc:sldMkLst>
        <pc:spChg chg="del mod">
          <ac:chgData name="Takaoka, Randy S" userId="S::rtakaoka@houstonisd.org::36266ebb-e17e-4a3e-81ff-194a490b68b1" providerId="AD" clId="Web-{4E275196-C6D2-29D8-C5A3-280B2FCDF8AF}" dt="2020-09-15T21:45:44.897" v="29"/>
          <ac:spMkLst>
            <pc:docMk/>
            <pc:sldMk cId="669458266" sldId="263"/>
            <ac:spMk id="2" creationId="{ED2D82C1-C503-4512-AE26-F7018FD734E1}"/>
          </ac:spMkLst>
        </pc:spChg>
        <pc:spChg chg="add del mod">
          <ac:chgData name="Takaoka, Randy S" userId="S::rtakaoka@houstonisd.org::36266ebb-e17e-4a3e-81ff-194a490b68b1" providerId="AD" clId="Web-{4E275196-C6D2-29D8-C5A3-280B2FCDF8AF}" dt="2020-09-15T21:43:55.286" v="3"/>
          <ac:spMkLst>
            <pc:docMk/>
            <pc:sldMk cId="669458266" sldId="263"/>
            <ac:spMk id="5" creationId="{5C13C59A-BF79-4314-AAB6-4F1D748D9984}"/>
          </ac:spMkLst>
        </pc:spChg>
        <pc:spChg chg="add del mod">
          <ac:chgData name="Takaoka, Randy S" userId="S::rtakaoka@houstonisd.org::36266ebb-e17e-4a3e-81ff-194a490b68b1" providerId="AD" clId="Web-{4E275196-C6D2-29D8-C5A3-280B2FCDF8AF}" dt="2020-09-15T21:45:03.068" v="19"/>
          <ac:spMkLst>
            <pc:docMk/>
            <pc:sldMk cId="669458266" sldId="263"/>
            <ac:spMk id="9" creationId="{2CE87E8E-60DE-46A7-AA2B-DCC4759540BD}"/>
          </ac:spMkLst>
        </pc:spChg>
        <pc:spChg chg="mod">
          <ac:chgData name="Takaoka, Randy S" userId="S::rtakaoka@houstonisd.org::36266ebb-e17e-4a3e-81ff-194a490b68b1" providerId="AD" clId="Web-{4E275196-C6D2-29D8-C5A3-280B2FCDF8AF}" dt="2020-09-15T22:10:37.820" v="403" actId="20577"/>
          <ac:spMkLst>
            <pc:docMk/>
            <pc:sldMk cId="669458266" sldId="263"/>
            <ac:spMk id="219" creationId="{00000000-0000-0000-0000-000000000000}"/>
          </ac:spMkLst>
        </pc:spChg>
        <pc:spChg chg="del">
          <ac:chgData name="Takaoka, Randy S" userId="S::rtakaoka@houstonisd.org::36266ebb-e17e-4a3e-81ff-194a490b68b1" providerId="AD" clId="Web-{4E275196-C6D2-29D8-C5A3-280B2FCDF8AF}" dt="2020-09-15T21:43:49.364" v="1"/>
          <ac:spMkLst>
            <pc:docMk/>
            <pc:sldMk cId="669458266" sldId="263"/>
            <ac:spMk id="220" creationId="{00000000-0000-0000-0000-000000000000}"/>
          </ac:spMkLst>
        </pc:spChg>
        <pc:spChg chg="del">
          <ac:chgData name="Takaoka, Randy S" userId="S::rtakaoka@houstonisd.org::36266ebb-e17e-4a3e-81ff-194a490b68b1" providerId="AD" clId="Web-{4E275196-C6D2-29D8-C5A3-280B2FCDF8AF}" dt="2020-09-15T21:44:45.209" v="11"/>
          <ac:spMkLst>
            <pc:docMk/>
            <pc:sldMk cId="669458266" sldId="263"/>
            <ac:spMk id="227" creationId="{00000000-0000-0000-0000-000000000000}"/>
          </ac:spMkLst>
        </pc:spChg>
        <pc:spChg chg="del">
          <ac:chgData name="Takaoka, Randy S" userId="S::rtakaoka@houstonisd.org::36266ebb-e17e-4a3e-81ff-194a490b68b1" providerId="AD" clId="Web-{4E275196-C6D2-29D8-C5A3-280B2FCDF8AF}" dt="2020-09-15T21:45:16.162" v="23"/>
          <ac:spMkLst>
            <pc:docMk/>
            <pc:sldMk cId="669458266" sldId="263"/>
            <ac:spMk id="229" creationId="{00000000-0000-0000-0000-000000000000}"/>
          </ac:spMkLst>
        </pc:spChg>
        <pc:spChg chg="del mod">
          <ac:chgData name="Takaoka, Randy S" userId="S::rtakaoka@houstonisd.org::36266ebb-e17e-4a3e-81ff-194a490b68b1" providerId="AD" clId="Web-{4E275196-C6D2-29D8-C5A3-280B2FCDF8AF}" dt="2020-09-15T21:51:49.483" v="161"/>
          <ac:spMkLst>
            <pc:docMk/>
            <pc:sldMk cId="669458266" sldId="263"/>
            <ac:spMk id="234" creationId="{00000000-0000-0000-0000-000000000000}"/>
          </ac:spMkLst>
        </pc:spChg>
        <pc:grpChg chg="del">
          <ac:chgData name="Takaoka, Randy S" userId="S::rtakaoka@houstonisd.org::36266ebb-e17e-4a3e-81ff-194a490b68b1" providerId="AD" clId="Web-{4E275196-C6D2-29D8-C5A3-280B2FCDF8AF}" dt="2020-09-15T21:44:46.443" v="12"/>
          <ac:grpSpMkLst>
            <pc:docMk/>
            <pc:sldMk cId="669458266" sldId="263"/>
            <ac:grpSpMk id="221" creationId="{00000000-0000-0000-0000-000000000000}"/>
          </ac:grpSpMkLst>
        </pc:grpChg>
        <pc:grpChg chg="add del">
          <ac:chgData name="Takaoka, Randy S" userId="S::rtakaoka@houstonisd.org::36266ebb-e17e-4a3e-81ff-194a490b68b1" providerId="AD" clId="Web-{4E275196-C6D2-29D8-C5A3-280B2FCDF8AF}" dt="2020-09-15T21:45:21.881" v="24"/>
          <ac:grpSpMkLst>
            <pc:docMk/>
            <pc:sldMk cId="669458266" sldId="263"/>
            <ac:grpSpMk id="228" creationId="{00000000-0000-0000-0000-000000000000}"/>
          </ac:grpSpMkLst>
        </pc:grpChg>
        <pc:graphicFrameChg chg="add del mod">
          <ac:chgData name="Takaoka, Randy S" userId="S::rtakaoka@houstonisd.org::36266ebb-e17e-4a3e-81ff-194a490b68b1" providerId="AD" clId="Web-{4E275196-C6D2-29D8-C5A3-280B2FCDF8AF}" dt="2020-09-15T21:45:03.068" v="21"/>
          <ac:graphicFrameMkLst>
            <pc:docMk/>
            <pc:sldMk cId="669458266" sldId="263"/>
            <ac:graphicFrameMk id="7" creationId="{10CD127E-756E-41C1-98E5-785ED3146D87}"/>
          </ac:graphicFrameMkLst>
        </pc:graphicFrameChg>
        <pc:picChg chg="add mod">
          <ac:chgData name="Takaoka, Randy S" userId="S::rtakaoka@houstonisd.org::36266ebb-e17e-4a3e-81ff-194a490b68b1" providerId="AD" clId="Web-{4E275196-C6D2-29D8-C5A3-280B2FCDF8AF}" dt="2020-09-15T21:44:34.724" v="10" actId="14100"/>
          <ac:picMkLst>
            <pc:docMk/>
            <pc:sldMk cId="669458266" sldId="263"/>
            <ac:picMk id="3" creationId="{CC1C12E6-66EF-4F0B-B76E-726648C62053}"/>
          </ac:picMkLst>
        </pc:picChg>
        <pc:picChg chg="add del mod">
          <ac:chgData name="Takaoka, Randy S" userId="S::rtakaoka@houstonisd.org::36266ebb-e17e-4a3e-81ff-194a490b68b1" providerId="AD" clId="Web-{4E275196-C6D2-29D8-C5A3-280B2FCDF8AF}" dt="2020-09-15T21:45:03.068" v="20"/>
          <ac:picMkLst>
            <pc:docMk/>
            <pc:sldMk cId="669458266" sldId="263"/>
            <ac:picMk id="8" creationId="{5338BAEF-27E8-4A2F-8F82-7E81D8D13ACC}"/>
          </ac:picMkLst>
        </pc:picChg>
        <pc:picChg chg="add del mod">
          <ac:chgData name="Takaoka, Randy S" userId="S::rtakaoka@houstonisd.org::36266ebb-e17e-4a3e-81ff-194a490b68b1" providerId="AD" clId="Web-{4E275196-C6D2-29D8-C5A3-280B2FCDF8AF}" dt="2020-09-15T22:08:44.662" v="374"/>
          <ac:picMkLst>
            <pc:docMk/>
            <pc:sldMk cId="669458266" sldId="263"/>
            <ac:picMk id="10" creationId="{AF7EDA13-AFEB-4C0D-8D00-FDDC40E1FF22}"/>
          </ac:picMkLst>
        </pc:picChg>
      </pc:sldChg>
      <pc:sldChg chg="addSp delSp modSp">
        <pc:chgData name="Takaoka, Randy S" userId="S::rtakaoka@houstonisd.org::36266ebb-e17e-4a3e-81ff-194a490b68b1" providerId="AD" clId="Web-{4E275196-C6D2-29D8-C5A3-280B2FCDF8AF}" dt="2020-09-15T22:16:40.719" v="447" actId="1076"/>
        <pc:sldMkLst>
          <pc:docMk/>
          <pc:sldMk cId="1518713747" sldId="265"/>
        </pc:sldMkLst>
        <pc:spChg chg="mod">
          <ac:chgData name="Takaoka, Randy S" userId="S::rtakaoka@houstonisd.org::36266ebb-e17e-4a3e-81ff-194a490b68b1" providerId="AD" clId="Web-{4E275196-C6D2-29D8-C5A3-280B2FCDF8AF}" dt="2020-09-15T22:11:49.978" v="404" actId="20577"/>
          <ac:spMkLst>
            <pc:docMk/>
            <pc:sldMk cId="1518713747" sldId="265"/>
            <ac:spMk id="2" creationId="{17EF4ED2-6B7C-4A71-974F-576291ADF88D}"/>
          </ac:spMkLst>
        </pc:spChg>
        <pc:spChg chg="mod">
          <ac:chgData name="Takaoka, Randy S" userId="S::rtakaoka@houstonisd.org::36266ebb-e17e-4a3e-81ff-194a490b68b1" providerId="AD" clId="Web-{4E275196-C6D2-29D8-C5A3-280B2FCDF8AF}" dt="2020-09-15T22:12:41.761" v="432" actId="1076"/>
          <ac:spMkLst>
            <pc:docMk/>
            <pc:sldMk cId="1518713747" sldId="265"/>
            <ac:spMk id="3" creationId="{FBB2AE3C-A473-4947-9B95-806C06DE934D}"/>
          </ac:spMkLst>
        </pc:spChg>
        <pc:spChg chg="add mod">
          <ac:chgData name="Takaoka, Randy S" userId="S::rtakaoka@houstonisd.org::36266ebb-e17e-4a3e-81ff-194a490b68b1" providerId="AD" clId="Web-{4E275196-C6D2-29D8-C5A3-280B2FCDF8AF}" dt="2020-09-15T22:13:07.105" v="438" actId="14100"/>
          <ac:spMkLst>
            <pc:docMk/>
            <pc:sldMk cId="1518713747" sldId="265"/>
            <ac:spMk id="4" creationId="{28F86985-DDD6-43E9-B540-0A254D27012F}"/>
          </ac:spMkLst>
        </pc:spChg>
        <pc:picChg chg="del">
          <ac:chgData name="Takaoka, Randy S" userId="S::rtakaoka@houstonisd.org::36266ebb-e17e-4a3e-81ff-194a490b68b1" providerId="AD" clId="Web-{4E275196-C6D2-29D8-C5A3-280B2FCDF8AF}" dt="2020-09-15T22:11:56.166" v="406"/>
          <ac:picMkLst>
            <pc:docMk/>
            <pc:sldMk cId="1518713747" sldId="265"/>
            <ac:picMk id="5" creationId="{E8B5D9C8-C8A9-473A-8BB6-4BA60D153853}"/>
          </ac:picMkLst>
        </pc:picChg>
        <pc:picChg chg="add mod">
          <ac:chgData name="Takaoka, Randy S" userId="S::rtakaoka@houstonisd.org::36266ebb-e17e-4a3e-81ff-194a490b68b1" providerId="AD" clId="Web-{4E275196-C6D2-29D8-C5A3-280B2FCDF8AF}" dt="2020-09-15T22:16:40.719" v="447" actId="1076"/>
          <ac:picMkLst>
            <pc:docMk/>
            <pc:sldMk cId="1518713747" sldId="265"/>
            <ac:picMk id="6" creationId="{2444CD03-ABB4-42A9-AB26-C1CD31E454A2}"/>
          </ac:picMkLst>
        </pc:picChg>
      </pc:sldChg>
      <pc:sldChg chg="ord">
        <pc:chgData name="Takaoka, Randy S" userId="S::rtakaoka@houstonisd.org::36266ebb-e17e-4a3e-81ff-194a490b68b1" providerId="AD" clId="Web-{4E275196-C6D2-29D8-C5A3-280B2FCDF8AF}" dt="2020-09-15T21:52:52.188" v="163"/>
        <pc:sldMkLst>
          <pc:docMk/>
          <pc:sldMk cId="1453345191" sldId="266"/>
        </pc:sldMkLst>
      </pc:sldChg>
      <pc:sldChg chg="ord">
        <pc:chgData name="Takaoka, Randy S" userId="S::rtakaoka@houstonisd.org::36266ebb-e17e-4a3e-81ff-194a490b68b1" providerId="AD" clId="Web-{4E275196-C6D2-29D8-C5A3-280B2FCDF8AF}" dt="2020-09-15T21:52:56.094" v="164"/>
        <pc:sldMkLst>
          <pc:docMk/>
          <pc:sldMk cId="101867246" sldId="267"/>
        </pc:sldMkLst>
      </pc:sldChg>
    </pc:docChg>
  </pc:docChgLst>
  <pc:docChgLst>
    <pc:chgData name="Veneziale, Angela R" userId="S::avenezia@houstonisd.org::9c02b152-8182-423e-8fed-0d54b2ebbaa5" providerId="AD" clId="Web-{DAE1287C-7D99-4646-B34F-DE9808900504}"/>
    <pc:docChg chg="modSld">
      <pc:chgData name="Veneziale, Angela R" userId="S::avenezia@houstonisd.org::9c02b152-8182-423e-8fed-0d54b2ebbaa5" providerId="AD" clId="Web-{DAE1287C-7D99-4646-B34F-DE9808900504}" dt="2021-09-15T14:04:05.427" v="17" actId="20577"/>
      <pc:docMkLst>
        <pc:docMk/>
      </pc:docMkLst>
      <pc:sldChg chg="modSp">
        <pc:chgData name="Veneziale, Angela R" userId="S::avenezia@houstonisd.org::9c02b152-8182-423e-8fed-0d54b2ebbaa5" providerId="AD" clId="Web-{DAE1287C-7D99-4646-B34F-DE9808900504}" dt="2021-09-15T14:04:05.427" v="17" actId="20577"/>
        <pc:sldMkLst>
          <pc:docMk/>
          <pc:sldMk cId="101867246" sldId="267"/>
        </pc:sldMkLst>
        <pc:spChg chg="mod">
          <ac:chgData name="Veneziale, Angela R" userId="S::avenezia@houstonisd.org::9c02b152-8182-423e-8fed-0d54b2ebbaa5" providerId="AD" clId="Web-{DAE1287C-7D99-4646-B34F-DE9808900504}" dt="2021-09-15T14:04:05.427" v="17" actId="20577"/>
          <ac:spMkLst>
            <pc:docMk/>
            <pc:sldMk cId="101867246" sldId="267"/>
            <ac:spMk id="2" creationId="{AC54F282-1808-497F-9A64-5FC8C9E67F6D}"/>
          </ac:spMkLst>
        </pc:spChg>
        <pc:spChg chg="mod">
          <ac:chgData name="Veneziale, Angela R" userId="S::avenezia@houstonisd.org::9c02b152-8182-423e-8fed-0d54b2ebbaa5" providerId="AD" clId="Web-{DAE1287C-7D99-4646-B34F-DE9808900504}" dt="2021-09-15T14:03:39.691" v="10" actId="20577"/>
          <ac:spMkLst>
            <pc:docMk/>
            <pc:sldMk cId="101867246" sldId="267"/>
            <ac:spMk id="7" creationId="{3C168130-D317-4AB8-B634-32D14BBDEA6D}"/>
          </ac:spMkLst>
        </pc:spChg>
      </pc:sldChg>
    </pc:docChg>
  </pc:docChgLst>
  <pc:docChgLst>
    <pc:chgData name="Veneziale, Angela R" userId="S::avenezia@houstonisd.org::9c02b152-8182-423e-8fed-0d54b2ebbaa5" providerId="AD" clId="Web-{9B4CB1C3-5899-8587-918F-8ACC872AC834}"/>
    <pc:docChg chg="modSld">
      <pc:chgData name="Veneziale, Angela R" userId="S::avenezia@houstonisd.org::9c02b152-8182-423e-8fed-0d54b2ebbaa5" providerId="AD" clId="Web-{9B4CB1C3-5899-8587-918F-8ACC872AC834}" dt="2020-09-14T20:14:47.233" v="152" actId="1076"/>
      <pc:docMkLst>
        <pc:docMk/>
      </pc:docMkLst>
      <pc:sldChg chg="addSp modSp">
        <pc:chgData name="Veneziale, Angela R" userId="S::avenezia@houstonisd.org::9c02b152-8182-423e-8fed-0d54b2ebbaa5" providerId="AD" clId="Web-{9B4CB1C3-5899-8587-918F-8ACC872AC834}" dt="2020-09-14T20:14:47.233" v="152" actId="1076"/>
        <pc:sldMkLst>
          <pc:docMk/>
          <pc:sldMk cId="101867246" sldId="267"/>
        </pc:sldMkLst>
        <pc:spChg chg="add mod">
          <ac:chgData name="Veneziale, Angela R" userId="S::avenezia@houstonisd.org::9c02b152-8182-423e-8fed-0d54b2ebbaa5" providerId="AD" clId="Web-{9B4CB1C3-5899-8587-918F-8ACC872AC834}" dt="2020-09-14T20:14:47.233" v="152" actId="1076"/>
          <ac:spMkLst>
            <pc:docMk/>
            <pc:sldMk cId="101867246" sldId="267"/>
            <ac:spMk id="2" creationId="{AC54F282-1808-497F-9A64-5FC8C9E67F6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703b447e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703b447e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703b447ec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703b447ec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703b447ec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703b447ec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812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703b447ec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703b447ec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007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703b447ec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703b447ec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82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6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55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3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me">
  <p:cSld name="Hom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5400000">
            <a:off x="3889575" y="-1440600"/>
            <a:ext cx="6876300" cy="9720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/>
          <p:nvPr/>
        </p:nvSpPr>
        <p:spPr>
          <a:xfrm>
            <a:off x="499075" y="704775"/>
            <a:ext cx="17208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Home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314325" y="2341975"/>
            <a:ext cx="190555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Our Classroom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2"/>
          <p:cNvSpPr txBox="1"/>
          <p:nvPr/>
        </p:nvSpPr>
        <p:spPr>
          <a:xfrm>
            <a:off x="499075" y="3160575"/>
            <a:ext cx="17208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Our Schedule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499075" y="3979175"/>
            <a:ext cx="17208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Expectations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161925" y="4797775"/>
            <a:ext cx="205795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Parent Communication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85725" y="5616375"/>
            <a:ext cx="2283412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Have Questions?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228600" y="1523375"/>
            <a:ext cx="1991275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Meet Our Team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aphicFrame>
        <p:nvGraphicFramePr>
          <p:cNvPr id="19" name="Google Shape;19;p2"/>
          <p:cNvGraphicFramePr/>
          <p:nvPr>
            <p:extLst>
              <p:ext uri="{D42A27DB-BD31-4B8C-83A1-F6EECF244321}">
                <p14:modId xmlns:p14="http://schemas.microsoft.com/office/powerpoint/2010/main" val="3261009475"/>
              </p:ext>
            </p:extLst>
          </p:nvPr>
        </p:nvGraphicFramePr>
        <p:xfrm>
          <a:off x="8182863" y="918875"/>
          <a:ext cx="3694810" cy="3349470"/>
        </p:xfrm>
        <a:graphic>
          <a:graphicData uri="http://schemas.openxmlformats.org/drawingml/2006/table">
            <a:tbl>
              <a:tblPr>
                <a:noFill/>
                <a:tableStyleId>{AAD17E39-F560-43A2-8CB7-51DA2896C916}</a:tableStyleId>
              </a:tblPr>
              <a:tblGrid>
                <a:gridCol w="527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7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78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8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1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Sun</a:t>
                      </a:r>
                      <a:endParaRPr sz="13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Mon</a:t>
                      </a:r>
                      <a:endParaRPr sz="13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Tue</a:t>
                      </a:r>
                      <a:endParaRPr sz="13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Wed</a:t>
                      </a:r>
                      <a:endParaRPr sz="13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Thu</a:t>
                      </a:r>
                      <a:endParaRPr sz="13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Fri</a:t>
                      </a:r>
                      <a:endParaRPr sz="13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Sat</a:t>
                      </a:r>
                      <a:endParaRPr sz="13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3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4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5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6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7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8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9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10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11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12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13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14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15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16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17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18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19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20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21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22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23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24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25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26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27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28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29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30</a:t>
                      </a: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Google Shape;20;p2"/>
          <p:cNvSpPr txBox="1"/>
          <p:nvPr/>
        </p:nvSpPr>
        <p:spPr>
          <a:xfrm>
            <a:off x="8182875" y="302725"/>
            <a:ext cx="17208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September</a:t>
            </a:r>
            <a:endParaRPr sz="22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title" hasCustomPrompt="1"/>
          </p:nvPr>
        </p:nvSpPr>
        <p:spPr>
          <a:xfrm>
            <a:off x="2833400" y="375500"/>
            <a:ext cx="4892100" cy="1523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en-US"/>
              <a:t>Welcome to Our Classroom!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1"/>
          </p:nvPr>
        </p:nvSpPr>
        <p:spPr>
          <a:xfrm>
            <a:off x="2833400" y="3160575"/>
            <a:ext cx="4885200" cy="271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2" hasCustomPrompt="1"/>
          </p:nvPr>
        </p:nvSpPr>
        <p:spPr>
          <a:xfrm>
            <a:off x="2833400" y="2050300"/>
            <a:ext cx="4892100" cy="716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rPr lang="en-US"/>
              <a:t>2020-2021</a:t>
            </a: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288675" y="830725"/>
            <a:ext cx="3374100" cy="273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118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2 Slide">
  <p:cSld name="Activity 2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/>
          <p:nvPr/>
        </p:nvSpPr>
        <p:spPr>
          <a:xfrm rot="-5400000">
            <a:off x="3889575" y="-1440600"/>
            <a:ext cx="6876300" cy="9720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"/>
          <p:cNvSpPr txBox="1"/>
          <p:nvPr/>
        </p:nvSpPr>
        <p:spPr>
          <a:xfrm>
            <a:off x="7740275" y="187425"/>
            <a:ext cx="17208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Activity 3</a:t>
            </a:r>
            <a:endParaRPr sz="1900">
              <a:solidFill>
                <a:srgbClr val="FFFFF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92" name="Google Shape;92;p6"/>
          <p:cNvSpPr txBox="1"/>
          <p:nvPr/>
        </p:nvSpPr>
        <p:spPr>
          <a:xfrm>
            <a:off x="499075" y="704775"/>
            <a:ext cx="17208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Home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3" name="Google Shape;93;p6"/>
          <p:cNvSpPr txBox="1"/>
          <p:nvPr/>
        </p:nvSpPr>
        <p:spPr>
          <a:xfrm>
            <a:off x="260425" y="2341975"/>
            <a:ext cx="195945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Our Classroom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4" name="Google Shape;94;p6"/>
          <p:cNvSpPr txBox="1"/>
          <p:nvPr/>
        </p:nvSpPr>
        <p:spPr>
          <a:xfrm>
            <a:off x="499075" y="3160575"/>
            <a:ext cx="17208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Our Schedule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5" name="Google Shape;95;p6"/>
          <p:cNvSpPr txBox="1"/>
          <p:nvPr/>
        </p:nvSpPr>
        <p:spPr>
          <a:xfrm>
            <a:off x="499075" y="3979175"/>
            <a:ext cx="17208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Expectations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6" name="Google Shape;96;p6"/>
          <p:cNvSpPr txBox="1"/>
          <p:nvPr/>
        </p:nvSpPr>
        <p:spPr>
          <a:xfrm>
            <a:off x="85725" y="4797775"/>
            <a:ext cx="213415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Parent Communication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7" name="Google Shape;97;p6"/>
          <p:cNvSpPr txBox="1"/>
          <p:nvPr/>
        </p:nvSpPr>
        <p:spPr>
          <a:xfrm>
            <a:off x="273025" y="5616375"/>
            <a:ext cx="213415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Have Questions?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8" name="Google Shape;98;p6"/>
          <p:cNvSpPr txBox="1"/>
          <p:nvPr/>
        </p:nvSpPr>
        <p:spPr>
          <a:xfrm>
            <a:off x="260425" y="1523375"/>
            <a:ext cx="195945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Meet Our Team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2848175" y="2428591"/>
            <a:ext cx="9070800" cy="376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95250" lvl="0" indent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2"/>
          </p:nvPr>
        </p:nvSpPr>
        <p:spPr>
          <a:xfrm>
            <a:off x="2848175" y="1116675"/>
            <a:ext cx="9083400" cy="9945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54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9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4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6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6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9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3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1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93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83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houstonisd.org/rogers7/virtual-learning-2020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4.xml"/><Relationship Id="rId5" Type="http://schemas.openxmlformats.org/officeDocument/2006/relationships/slide" Target="slide2.xml"/><Relationship Id="rId4" Type="http://schemas.openxmlformats.org/officeDocument/2006/relationships/hyperlink" Target="https://hisdconnect.houstonisd.org/public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mailto:Jian.Xi@houstonisd.org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16.xml"/><Relationship Id="rId7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docs.google.com/document/d/1Xa6MGmVYVYAbCwvO7baV789dcRoTjJW_3H_0Av_PEtw/edit?usp=sharing" TargetMode="External"/><Relationship Id="rId7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15.png"/><Relationship Id="rId5" Type="http://schemas.openxmlformats.org/officeDocument/2006/relationships/hyperlink" Target="https://www.houstonisd.org/site/handlers/filedownload.ashx?moduleinstanceid=85431&amp;dataid=271978&amp;FileName=2021_Calendar_English_Updated081420%20V2.pdf" TargetMode="External"/><Relationship Id="rId10" Type="http://schemas.openxmlformats.org/officeDocument/2006/relationships/slide" Target="slide15.xml"/><Relationship Id="rId4" Type="http://schemas.openxmlformats.org/officeDocument/2006/relationships/hyperlink" Target="https://docs.google.com/spreadsheets/d/1A3k2YpFw4n-2cz8sGXv8_XZ8-jzrBQtkclDLKVEStzU/edit?usp=sharing" TargetMode="External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slide" Target="slide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houstonisd.org/rogers7/virtual-learning-2020" TargetMode="External"/><Relationship Id="rId2" Type="http://schemas.openxmlformats.org/officeDocument/2006/relationships/hyperlink" Target="https://hisdconnect.houstonisd.org/public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s%3A%2F%2Fsites.google.com%2Fhoustonisd.org%2Fmsveneziale%2Fscience7&amp;sa=D&amp;sntz=1&amp;usg=AFQjCNEHha01F3Jf2cPJyqfMs_hbNOzxZA" TargetMode="External"/><Relationship Id="rId13" Type="http://schemas.openxmlformats.org/officeDocument/2006/relationships/hyperlink" Target="mailto:Jian.Xi@houstonisd.org" TargetMode="External"/><Relationship Id="rId3" Type="http://schemas.openxmlformats.org/officeDocument/2006/relationships/hyperlink" Target="mailto:ryah.barazi@houstonisd.org" TargetMode="External"/><Relationship Id="rId7" Type="http://schemas.openxmlformats.org/officeDocument/2006/relationships/hyperlink" Target="mailto:asal.aleali@houstonisd.org" TargetMode="External"/><Relationship Id="rId12" Type="http://schemas.openxmlformats.org/officeDocument/2006/relationships/hyperlink" Target="mailto:mdiego@houstonisd.org" TargetMode="External"/><Relationship Id="rId2" Type="http://schemas.openxmlformats.org/officeDocument/2006/relationships/hyperlink" Target="https://www.google.com/url?q=https%3A%2F%2Fsites.google.com%2Fa%2Fhoustonisd.org%2Fmsbarazi%2Fhome&amp;sa=D&amp;sntz=1&amp;usg=AFQjCNHcJqUk9PwvoKbayJ6xvB4P2tv1gw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oogle.com/url?q=https%3A%2F%2Fsites.google.com%2Fhoustonisd.org%2Faleal&amp;sa=D&amp;sntz=1&amp;usg=AFQjCNEyBIsvfSB0tGnV3ANFDlFHdnkGxw" TargetMode="External"/><Relationship Id="rId11" Type="http://schemas.openxmlformats.org/officeDocument/2006/relationships/hyperlink" Target="http://www.google.com/url?q=http%3A%2F%2Fcoeurboheme.weebly.com%2F&amp;sa=D&amp;sntz=1&amp;usg=AFQjCNHXwa4xBZwf7HqL23vzBjanCopf_g" TargetMode="External"/><Relationship Id="rId5" Type="http://schemas.openxmlformats.org/officeDocument/2006/relationships/hyperlink" Target="mailto:rtakaoka@houstonisd.org" TargetMode="External"/><Relationship Id="rId10" Type="http://schemas.openxmlformats.org/officeDocument/2006/relationships/hyperlink" Target="mailto:scruzrom@houstonisd.org" TargetMode="External"/><Relationship Id="rId4" Type="http://schemas.openxmlformats.org/officeDocument/2006/relationships/hyperlink" Target="https://www.google.com/url?q=https%3A%2F%2Fsites.google.com%2Fhoustonisd.org%2Ftexashistory%2Fhome%3Fauthuser%3D0&amp;sa=D&amp;sntz=1&amp;usg=AFQjCNHrozGMm8ISWONwLMyXBsFMRmbz-Q" TargetMode="External"/><Relationship Id="rId9" Type="http://schemas.openxmlformats.org/officeDocument/2006/relationships/hyperlink" Target="mailto:avenezia@houstonisd.org" TargetMode="External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hyperlink" Target="https://forms.gle/z8s6HaVgqPWLQUAM8" TargetMode="External"/><Relationship Id="rId7" Type="http://schemas.openxmlformats.org/officeDocument/2006/relationships/slide" Target="slide12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11" Type="http://schemas.openxmlformats.org/officeDocument/2006/relationships/hyperlink" Target="https://padlet.com/scottplatt/2osrqfsolvwfnova" TargetMode="External"/><Relationship Id="rId5" Type="http://schemas.openxmlformats.org/officeDocument/2006/relationships/slide" Target="slide1.xml"/><Relationship Id="rId10" Type="http://schemas.openxmlformats.org/officeDocument/2006/relationships/image" Target="../media/image3.png"/><Relationship Id="rId4" Type="http://schemas.openxmlformats.org/officeDocument/2006/relationships/slide" Target="slide14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a/houstonisd.org/msbarazi/" TargetMode="External"/><Relationship Id="rId2" Type="http://schemas.openxmlformats.org/officeDocument/2006/relationships/hyperlink" Target="mailto:ryah.barazi@houstonisd.org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hyperlink" Target="https://sites.google.com/a/houstonisd.org/msbarazi/home/syllabu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Avenezia@houstonisd.or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ocs.google.com/document/d/1B1GqufnHSgWqoBgSXbClnnYEW4NyqzLqVzP0FcH5i0E/edit?usp=sharing" TargetMode="External"/><Relationship Id="rId4" Type="http://schemas.openxmlformats.org/officeDocument/2006/relationships/hyperlink" Target="https://sites.google.com/houstonisd.org/msveneziale/science7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diego@houstonisd.org" TargetMode="External"/><Relationship Id="rId2" Type="http://schemas.openxmlformats.org/officeDocument/2006/relationships/hyperlink" Target="http://www.coeurboheme.weebly.com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Jian.Xi@houstonisd.org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/>
          <p:nvPr/>
        </p:nvSpPr>
        <p:spPr>
          <a:xfrm>
            <a:off x="8516500" y="4599225"/>
            <a:ext cx="3152700" cy="87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100">
                <a:solidFill>
                  <a:schemeClr val="tx2"/>
                </a:solidFill>
                <a:latin typeface="Barlow SemiBold"/>
                <a:ea typeface="Barlow SemiBold"/>
                <a:cs typeface="Barlow SemiBold"/>
                <a:sym typeface="Barlow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 Grade Website</a:t>
            </a:r>
            <a:endParaRPr lang="en-US" sz="2100">
              <a:solidFill>
                <a:schemeClr val="tx2"/>
              </a:solidFill>
              <a:latin typeface="Barlow SemiBold"/>
              <a:ea typeface="Barlow SemiBold"/>
              <a:cs typeface="Barlow SemiBold"/>
            </a:endParaRPr>
          </a:p>
        </p:txBody>
      </p:sp>
      <p:sp>
        <p:nvSpPr>
          <p:cNvPr id="147" name="Google Shape;147;p10"/>
          <p:cNvSpPr/>
          <p:nvPr/>
        </p:nvSpPr>
        <p:spPr>
          <a:xfrm>
            <a:off x="8516500" y="5616375"/>
            <a:ext cx="3152700" cy="8748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  <a:latin typeface="Barlow SemiBold"/>
                <a:sym typeface="Barlow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Powerschool</a:t>
            </a:r>
            <a:endParaRPr lang="en-US" err="1">
              <a:solidFill>
                <a:schemeClr val="lt2"/>
              </a:solidFill>
            </a:endParaRPr>
          </a:p>
        </p:txBody>
      </p:sp>
      <p:sp>
        <p:nvSpPr>
          <p:cNvPr id="148" name="Google Shape;148;p10"/>
          <p:cNvSpPr/>
          <p:nvPr/>
        </p:nvSpPr>
        <p:spPr>
          <a:xfrm>
            <a:off x="149400" y="759000"/>
            <a:ext cx="2199900" cy="5679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"/>
          <p:cNvSpPr txBox="1"/>
          <p:nvPr/>
        </p:nvSpPr>
        <p:spPr>
          <a:xfrm>
            <a:off x="499075" y="780975"/>
            <a:ext cx="17208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Home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0" name="Google Shape;150;p10"/>
          <p:cNvSpPr/>
          <p:nvPr/>
        </p:nvSpPr>
        <p:spPr>
          <a:xfrm>
            <a:off x="8663980" y="2332325"/>
            <a:ext cx="579300" cy="604200"/>
          </a:xfrm>
          <a:prstGeom prst="donut">
            <a:avLst>
              <a:gd name="adj" fmla="val 943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"/>
          <p:cNvSpPr/>
          <p:nvPr/>
        </p:nvSpPr>
        <p:spPr>
          <a:xfrm>
            <a:off x="10305050" y="2794124"/>
            <a:ext cx="579300" cy="604200"/>
          </a:xfrm>
          <a:prstGeom prst="donut">
            <a:avLst>
              <a:gd name="adj" fmla="val 943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</a:rPr>
              <a:t>Welcome to Our Classroom!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53" name="Google Shape;153;p10"/>
          <p:cNvSpPr txBox="1">
            <a:spLocks noGrp="1"/>
          </p:cNvSpPr>
          <p:nvPr>
            <p:ph type="body" idx="1"/>
          </p:nvPr>
        </p:nvSpPr>
        <p:spPr>
          <a:xfrm>
            <a:off x="2833400" y="3008175"/>
            <a:ext cx="4885200" cy="344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/>
              <a:t>Welcome to T. H. Rogers 7 Grade-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/>
          </a:p>
        </p:txBody>
      </p:sp>
      <p:sp>
        <p:nvSpPr>
          <p:cNvPr id="154" name="Google Shape;154;p10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2022-2023</a:t>
            </a:r>
            <a:endParaRPr sz="4000" dirty="0">
              <a:solidFill>
                <a:schemeClr val="lt2"/>
              </a:solidFill>
            </a:endParaRPr>
          </a:p>
        </p:txBody>
      </p:sp>
      <p:sp>
        <p:nvSpPr>
          <p:cNvPr id="155" name="Google Shape;155;p10">
            <a:hlinkClick r:id="rId5" action="ppaction://hlinksldjump"/>
          </p:cNvPr>
          <p:cNvSpPr/>
          <p:nvPr/>
        </p:nvSpPr>
        <p:spPr>
          <a:xfrm>
            <a:off x="-21850" y="1518550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0">
            <a:hlinkClick r:id="rId6" action="ppaction://hlinksldjump"/>
          </p:cNvPr>
          <p:cNvSpPr/>
          <p:nvPr/>
        </p:nvSpPr>
        <p:spPr>
          <a:xfrm>
            <a:off x="14850" y="23323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">
            <a:hlinkClick r:id="" action="ppaction://noaction"/>
          </p:cNvPr>
          <p:cNvSpPr/>
          <p:nvPr/>
        </p:nvSpPr>
        <p:spPr>
          <a:xfrm>
            <a:off x="-21850" y="3126988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">
            <a:hlinkClick r:id="" action="ppaction://noaction"/>
          </p:cNvPr>
          <p:cNvSpPr/>
          <p:nvPr/>
        </p:nvSpPr>
        <p:spPr>
          <a:xfrm>
            <a:off x="-21850" y="39950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">
            <a:hlinkClick r:id="" action="ppaction://noaction"/>
          </p:cNvPr>
          <p:cNvSpPr/>
          <p:nvPr/>
        </p:nvSpPr>
        <p:spPr>
          <a:xfrm>
            <a:off x="-21850" y="47570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">
            <a:hlinkClick r:id="" action="ppaction://noaction"/>
          </p:cNvPr>
          <p:cNvSpPr/>
          <p:nvPr/>
        </p:nvSpPr>
        <p:spPr>
          <a:xfrm>
            <a:off x="-21850" y="55952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85DA93C-FDEA-4CE7-A971-B6277E99E3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0388" y="3606572"/>
            <a:ext cx="3339196" cy="28837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27D42F-9C69-4C3B-A2DF-5303205A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8175" y="1876721"/>
            <a:ext cx="8515445" cy="4320170"/>
          </a:xfrm>
        </p:spPr>
        <p:txBody>
          <a:bodyPr/>
          <a:lstStyle/>
          <a:p>
            <a:pPr>
              <a:lnSpc>
                <a:spcPct val="114999"/>
              </a:lnSpc>
            </a:pPr>
            <a:r>
              <a:rPr lang="en-US"/>
              <a:t>Other campus roles/experience: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Incarnate Word Academy, Ateneo (A Jesuit School)</a:t>
            </a:r>
          </a:p>
          <a:p>
            <a:pPr>
              <a:lnSpc>
                <a:spcPct val="114999"/>
              </a:lnSpc>
            </a:pPr>
            <a:r>
              <a:rPr lang="en-US"/>
              <a:t>Years' experience/Prior Campus if Applicable: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13 years TH Rogers, 24 years overall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Resources: lots of Online resources (I.e. Code.org)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Contact: </a:t>
            </a:r>
            <a:r>
              <a:rPr lang="en-US" err="1">
                <a:solidFill>
                  <a:srgbClr val="0070C0"/>
                </a:solidFill>
              </a:rPr>
              <a:t>Eagustin</a:t>
            </a:r>
            <a:r>
              <a:rPr lang="en-US">
                <a:solidFill>
                  <a:srgbClr val="0070C0"/>
                </a:solidFill>
              </a:rPr>
              <a:t> @houstonisd.org</a:t>
            </a:r>
            <a:endParaRPr lang="en-US">
              <a:solidFill>
                <a:srgbClr val="0070C0"/>
              </a:solidFill>
              <a:hlinkClick r:id="rId2"/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rgbClr val="0070C0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Synchronous Expectations: </a:t>
            </a:r>
            <a:r>
              <a:rPr lang="en-US">
                <a:solidFill>
                  <a:schemeClr val="bg1"/>
                </a:solidFill>
              </a:rPr>
              <a:t>You are a scholar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Asynchronous Expectations: </a:t>
            </a:r>
            <a:r>
              <a:rPr lang="en-US">
                <a:solidFill>
                  <a:schemeClr val="bg1"/>
                </a:solidFill>
              </a:rPr>
              <a:t>You are a scholar</a:t>
            </a:r>
          </a:p>
          <a:p>
            <a:pPr>
              <a:lnSpc>
                <a:spcPct val="114999"/>
              </a:lnSpc>
            </a:pP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6D67D-DCF1-48C2-B030-E91EA576E21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809980" y="-1101"/>
            <a:ext cx="9071305" cy="1296881"/>
          </a:xfrm>
        </p:spPr>
        <p:txBody>
          <a:bodyPr/>
          <a:lstStyle/>
          <a:p>
            <a:pPr algn="ctr">
              <a:lnSpc>
                <a:spcPct val="114999"/>
              </a:lnSpc>
            </a:pPr>
            <a:r>
              <a:rPr lang="en-US"/>
              <a:t>Emil Agustin</a:t>
            </a:r>
          </a:p>
          <a:p>
            <a:pPr algn="ctr">
              <a:lnSpc>
                <a:spcPct val="114999"/>
              </a:lnSpc>
            </a:pPr>
            <a:r>
              <a:rPr lang="en-US"/>
              <a:t>Technology Applications</a:t>
            </a:r>
          </a:p>
        </p:txBody>
      </p:sp>
      <p:pic>
        <p:nvPicPr>
          <p:cNvPr id="5" name="Picture 6" descr="A person wearing a blue dress shirt and tie&#10;&#10;Description automatically generated">
            <a:extLst>
              <a:ext uri="{FF2B5EF4-FFF2-40B4-BE49-F238E27FC236}">
                <a16:creationId xmlns:a16="http://schemas.microsoft.com/office/drawing/2014/main" id="{23008DAC-2395-4974-936E-667AE4F1F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112" y="126085"/>
            <a:ext cx="3505199" cy="19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6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0C48AC-BE8E-4288-9D9C-D8B5EB87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8175" y="2428591"/>
            <a:ext cx="9080569" cy="4530300"/>
          </a:xfrm>
        </p:spPr>
        <p:txBody>
          <a:bodyPr/>
          <a:lstStyle/>
          <a:p>
            <a:r>
              <a:rPr lang="en-US" sz="1400" dirty="0"/>
              <a:t>Robert Munoz</a:t>
            </a:r>
          </a:p>
          <a:p>
            <a:pPr>
              <a:lnSpc>
                <a:spcPct val="114999"/>
              </a:lnSpc>
            </a:pPr>
            <a:r>
              <a:rPr lang="en-US" sz="1400" dirty="0"/>
              <a:t>Graduate of the University of Houston</a:t>
            </a:r>
          </a:p>
          <a:p>
            <a:pPr>
              <a:lnSpc>
                <a:spcPct val="114999"/>
              </a:lnSpc>
            </a:pPr>
            <a:r>
              <a:rPr lang="en-US" sz="1400" dirty="0"/>
              <a:t>Starting my 30th year of Education</a:t>
            </a:r>
          </a:p>
          <a:p>
            <a:pPr>
              <a:lnSpc>
                <a:spcPct val="114999"/>
              </a:lnSpc>
            </a:pPr>
            <a:r>
              <a:rPr lang="en-US" sz="1400" dirty="0"/>
              <a:t>18 years at </a:t>
            </a:r>
            <a:r>
              <a:rPr lang="en-US" sz="1400" dirty="0" err="1"/>
              <a:t>T.H.Rogers</a:t>
            </a:r>
            <a:endParaRPr lang="en-US" sz="1400" dirty="0"/>
          </a:p>
          <a:p>
            <a:pPr>
              <a:lnSpc>
                <a:spcPct val="114999"/>
              </a:lnSpc>
            </a:pPr>
            <a:r>
              <a:rPr lang="en-US" sz="1400" dirty="0"/>
              <a:t>Married to Elida Munoz 26 years</a:t>
            </a:r>
          </a:p>
          <a:p>
            <a:pPr>
              <a:lnSpc>
                <a:spcPct val="114999"/>
              </a:lnSpc>
            </a:pPr>
            <a:r>
              <a:rPr lang="en-US" sz="1400" dirty="0"/>
              <a:t>2 Adult Children</a:t>
            </a:r>
          </a:p>
          <a:p>
            <a:pPr>
              <a:lnSpc>
                <a:spcPct val="114999"/>
              </a:lnSpc>
            </a:pPr>
            <a:r>
              <a:rPr lang="en-US" sz="1400"/>
              <a:t>Esteban 27 </a:t>
            </a:r>
          </a:p>
          <a:p>
            <a:pPr>
              <a:lnSpc>
                <a:spcPct val="114999"/>
              </a:lnSpc>
            </a:pPr>
            <a:r>
              <a:rPr lang="en-US" sz="1400"/>
              <a:t>Maricela 24</a:t>
            </a:r>
          </a:p>
          <a:p>
            <a:pPr>
              <a:lnSpc>
                <a:spcPct val="114999"/>
              </a:lnSpc>
            </a:pPr>
            <a:r>
              <a:rPr lang="en-US" sz="1400" dirty="0"/>
              <a:t>Sports that I coach</a:t>
            </a:r>
          </a:p>
          <a:p>
            <a:pPr>
              <a:lnSpc>
                <a:spcPct val="114999"/>
              </a:lnSpc>
            </a:pPr>
            <a:r>
              <a:rPr lang="en-US" sz="1400" dirty="0"/>
              <a:t>Girls Cross Country</a:t>
            </a:r>
          </a:p>
          <a:p>
            <a:pPr>
              <a:lnSpc>
                <a:spcPct val="114999"/>
              </a:lnSpc>
            </a:pPr>
            <a:r>
              <a:rPr lang="en-US" sz="1400" dirty="0"/>
              <a:t> Girls Track and Field</a:t>
            </a:r>
          </a:p>
          <a:p>
            <a:pPr>
              <a:lnSpc>
                <a:spcPct val="114999"/>
              </a:lnSpc>
            </a:pPr>
            <a:r>
              <a:rPr lang="en-US" sz="1400" dirty="0"/>
              <a:t>Grading Scale</a:t>
            </a:r>
          </a:p>
          <a:p>
            <a:pPr>
              <a:lnSpc>
                <a:spcPct val="114999"/>
              </a:lnSpc>
            </a:pPr>
            <a:r>
              <a:rPr lang="en-US" sz="1400" dirty="0"/>
              <a:t>80% Dressing and Participation</a:t>
            </a:r>
          </a:p>
          <a:p>
            <a:pPr>
              <a:lnSpc>
                <a:spcPct val="114999"/>
              </a:lnSpc>
            </a:pPr>
            <a:r>
              <a:rPr lang="en-US" sz="1400" dirty="0"/>
              <a:t>20% Fitness Test</a:t>
            </a:r>
          </a:p>
          <a:p>
            <a:pPr>
              <a:lnSpc>
                <a:spcPct val="114999"/>
              </a:lnSpc>
            </a:pPr>
            <a:r>
              <a:rPr lang="en-US" sz="1400" dirty="0"/>
              <a:t>Office Hours</a:t>
            </a:r>
          </a:p>
          <a:p>
            <a:pPr>
              <a:lnSpc>
                <a:spcPct val="114999"/>
              </a:lnSpc>
            </a:pPr>
            <a:r>
              <a:rPr lang="en-US" sz="1400"/>
              <a:t>A days 11:30-1:30</a:t>
            </a:r>
          </a:p>
          <a:p>
            <a:pPr>
              <a:lnSpc>
                <a:spcPct val="114999"/>
              </a:lnSpc>
            </a:pPr>
            <a:r>
              <a:rPr lang="en-US" sz="1400"/>
              <a:t>B days 8:00-9:00</a:t>
            </a:r>
          </a:p>
          <a:p>
            <a:pPr>
              <a:lnSpc>
                <a:spcPct val="114999"/>
              </a:lnSpc>
            </a:pPr>
            <a:endParaRPr lang="en-US" sz="1600" dirty="0"/>
          </a:p>
          <a:p>
            <a:pPr>
              <a:lnSpc>
                <a:spcPct val="114999"/>
              </a:lnSpc>
            </a:pPr>
            <a:endParaRPr lang="en-US" sz="1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E72AC-47F7-4D3B-8A50-C3CACDD7868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US" dirty="0"/>
              <a:t>Middle School PE 6-8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DE40DE5-80A9-4994-AE68-965F3540E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90154" y="3184769"/>
            <a:ext cx="3047999" cy="228599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130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 txBox="1"/>
          <p:nvPr/>
        </p:nvSpPr>
        <p:spPr>
          <a:xfrm>
            <a:off x="260425" y="1542975"/>
            <a:ext cx="195945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2647300" y="1290825"/>
            <a:ext cx="4026111" cy="376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/>
            <a:r>
              <a:rPr lang="en" sz="2800" b="1"/>
              <a:t>Norms:</a:t>
            </a:r>
            <a:endParaRPr lang="en-US" sz="2800" b="1"/>
          </a:p>
          <a:p>
            <a:pPr marL="0">
              <a:lnSpc>
                <a:spcPct val="114999"/>
              </a:lnSpc>
            </a:pPr>
            <a:r>
              <a:rPr lang="en" sz="2800" b="1"/>
              <a:t>Our classroom goals:</a:t>
            </a:r>
          </a:p>
          <a:p>
            <a:pPr marL="0">
              <a:lnSpc>
                <a:spcPct val="114999"/>
              </a:lnSpc>
            </a:pPr>
            <a:r>
              <a:rPr lang="en" sz="2800" b="1"/>
              <a:t>Cooperation</a:t>
            </a:r>
          </a:p>
          <a:p>
            <a:pPr marL="0">
              <a:lnSpc>
                <a:spcPct val="114999"/>
              </a:lnSpc>
            </a:pPr>
            <a:r>
              <a:rPr lang="en" sz="2800" b="1"/>
              <a:t>Independency</a:t>
            </a: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Interactive</a:t>
            </a:r>
          </a:p>
          <a:p>
            <a:pPr marL="0">
              <a:lnSpc>
                <a:spcPct val="114999"/>
              </a:lnSpc>
            </a:pPr>
            <a:r>
              <a:rPr lang="en" sz="2800" b="1"/>
              <a:t>Critical thinking</a:t>
            </a:r>
          </a:p>
          <a:p>
            <a:pPr marL="0">
              <a:lnSpc>
                <a:spcPct val="114999"/>
              </a:lnSpc>
            </a:pPr>
            <a:r>
              <a:rPr lang="en" sz="2800" b="1"/>
              <a:t>Creativity</a:t>
            </a:r>
          </a:p>
          <a:p>
            <a:pPr marL="0">
              <a:lnSpc>
                <a:spcPct val="114999"/>
              </a:lnSpc>
            </a:pPr>
            <a:r>
              <a:rPr lang="en" sz="2800" b="1"/>
              <a:t>Communication</a:t>
            </a:r>
          </a:p>
          <a:p>
            <a:pPr marL="0">
              <a:lnSpc>
                <a:spcPct val="114999"/>
              </a:lnSpc>
            </a:pPr>
            <a:endParaRPr lang="en"/>
          </a:p>
          <a:p>
            <a:pPr marL="0">
              <a:lnSpc>
                <a:spcPct val="114999"/>
              </a:lnSpc>
            </a:pPr>
            <a:endParaRPr lang="en"/>
          </a:p>
          <a:p>
            <a:pPr marL="0"/>
            <a:endParaRPr lang="en"/>
          </a:p>
          <a:p>
            <a:pPr marL="0"/>
            <a:endParaRPr lang="en"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2"/>
          </p:nvPr>
        </p:nvSpPr>
        <p:spPr>
          <a:xfrm>
            <a:off x="2647300" y="395735"/>
            <a:ext cx="9083400" cy="994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CLASSROOM</a:t>
            </a:r>
            <a:endParaRPr/>
          </a:p>
        </p:txBody>
      </p:sp>
      <p:sp>
        <p:nvSpPr>
          <p:cNvPr id="236" name="Google Shape;236;p13">
            <a:hlinkClick r:id="rId3" action="ppaction://hlinksldjump"/>
          </p:cNvPr>
          <p:cNvSpPr/>
          <p:nvPr/>
        </p:nvSpPr>
        <p:spPr>
          <a:xfrm>
            <a:off x="14850" y="23323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>
            <a:hlinkClick r:id="" action="ppaction://noaction"/>
          </p:cNvPr>
          <p:cNvSpPr/>
          <p:nvPr/>
        </p:nvSpPr>
        <p:spPr>
          <a:xfrm>
            <a:off x="-21850" y="3126988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>
            <a:hlinkClick r:id="" action="ppaction://noaction"/>
          </p:cNvPr>
          <p:cNvSpPr/>
          <p:nvPr/>
        </p:nvSpPr>
        <p:spPr>
          <a:xfrm>
            <a:off x="-21850" y="39950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3">
            <a:hlinkClick r:id="" action="ppaction://noaction"/>
          </p:cNvPr>
          <p:cNvSpPr/>
          <p:nvPr/>
        </p:nvSpPr>
        <p:spPr>
          <a:xfrm>
            <a:off x="-21850" y="47570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">
            <a:hlinkClick r:id="" action="ppaction://noaction"/>
          </p:cNvPr>
          <p:cNvSpPr/>
          <p:nvPr/>
        </p:nvSpPr>
        <p:spPr>
          <a:xfrm>
            <a:off x="-21850" y="55952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">
            <a:hlinkClick r:id="rId4" action="ppaction://hlinksldjump"/>
          </p:cNvPr>
          <p:cNvSpPr/>
          <p:nvPr/>
        </p:nvSpPr>
        <p:spPr>
          <a:xfrm>
            <a:off x="-21850" y="680350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3">
            <a:hlinkClick r:id="rId5" action="ppaction://hlinksldjump"/>
          </p:cNvPr>
          <p:cNvSpPr/>
          <p:nvPr/>
        </p:nvSpPr>
        <p:spPr>
          <a:xfrm>
            <a:off x="55159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>
            <a:hlinkClick r:id="rId6" action="ppaction://hlinksldjump"/>
          </p:cNvPr>
          <p:cNvSpPr/>
          <p:nvPr/>
        </p:nvSpPr>
        <p:spPr>
          <a:xfrm>
            <a:off x="77003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>
            <a:hlinkClick r:id="rId7" action="ppaction://hlinksldjump"/>
          </p:cNvPr>
          <p:cNvSpPr/>
          <p:nvPr/>
        </p:nvSpPr>
        <p:spPr>
          <a:xfrm>
            <a:off x="98085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C8DF74C5-7722-417C-A06F-163C998166E9}"/>
              </a:ext>
            </a:extLst>
          </p:cNvPr>
          <p:cNvSpPr/>
          <p:nvPr/>
        </p:nvSpPr>
        <p:spPr>
          <a:xfrm>
            <a:off x="7001880" y="1405203"/>
            <a:ext cx="4250161" cy="2929675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tack of flyers on a table&#10;&#10;Description automatically generated">
            <a:extLst>
              <a:ext uri="{FF2B5EF4-FFF2-40B4-BE49-F238E27FC236}">
                <a16:creationId xmlns:a16="http://schemas.microsoft.com/office/drawing/2014/main" id="{C7DAB2B9-177E-4121-BB9C-DA817C633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3785" y="1477817"/>
            <a:ext cx="4115684" cy="276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69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 txBox="1"/>
          <p:nvPr/>
        </p:nvSpPr>
        <p:spPr>
          <a:xfrm>
            <a:off x="260425" y="1542975"/>
            <a:ext cx="195945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2848175" y="1490061"/>
            <a:ext cx="8730273" cy="44052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71500" indent="-571500">
              <a:buFont typeface="Wingdings"/>
              <a:buChar char="v"/>
            </a:pPr>
            <a:r>
              <a:rPr lang="en" sz="3600">
                <a:hlinkClick r:id="rId3"/>
              </a:rPr>
              <a:t>Virtual Weekly Schedule</a:t>
            </a:r>
            <a:endParaRPr lang="en" sz="3600"/>
          </a:p>
          <a:p>
            <a:pPr marL="571500" indent="-571500">
              <a:lnSpc>
                <a:spcPct val="114999"/>
              </a:lnSpc>
              <a:buFont typeface="Wingdings"/>
              <a:buChar char="v"/>
            </a:pPr>
            <a:r>
              <a:rPr lang="en" sz="3600">
                <a:hlinkClick r:id="rId4"/>
              </a:rPr>
              <a:t>7 Grade Weekly Teacher Schedule</a:t>
            </a:r>
            <a:endParaRPr lang="en" sz="3600"/>
          </a:p>
          <a:p>
            <a:pPr marL="571500" indent="-571500">
              <a:lnSpc>
                <a:spcPct val="114999"/>
              </a:lnSpc>
              <a:buFont typeface="Wingdings"/>
              <a:buChar char="v"/>
            </a:pPr>
            <a:r>
              <a:rPr lang="en" sz="3600">
                <a:hlinkClick r:id="rId5"/>
              </a:rPr>
              <a:t>HISD School Calendar 2020</a:t>
            </a:r>
          </a:p>
          <a:p>
            <a:pPr marL="0">
              <a:lnSpc>
                <a:spcPct val="114999"/>
              </a:lnSpc>
            </a:pPr>
            <a:endParaRPr lang="en"/>
          </a:p>
          <a:p>
            <a:pPr marL="0">
              <a:lnSpc>
                <a:spcPct val="114999"/>
              </a:lnSpc>
            </a:pPr>
            <a:r>
              <a:rPr lang="en">
                <a:latin typeface="Gautami"/>
              </a:rPr>
              <a:t>A-B Block Schedule-This is a rolling block daily schedule: </a:t>
            </a:r>
            <a:endParaRPr lang="en-US">
              <a:latin typeface="Gautami"/>
            </a:endParaRPr>
          </a:p>
          <a:p>
            <a:pPr marL="0">
              <a:lnSpc>
                <a:spcPct val="114999"/>
              </a:lnSpc>
            </a:pPr>
            <a:r>
              <a:rPr lang="en">
                <a:latin typeface="Gautami"/>
              </a:rPr>
              <a:t>Office Hours </a:t>
            </a:r>
            <a:r>
              <a:rPr lang="en" b="1">
                <a:latin typeface="Gautami"/>
              </a:rPr>
              <a:t>1:30-2:15 Daily</a:t>
            </a:r>
            <a:r>
              <a:rPr lang="en">
                <a:latin typeface="Gautami"/>
              </a:rPr>
              <a:t> Students can contact teachers for questions and assistance on Teams</a:t>
            </a:r>
            <a:endParaRPr lang="en-US">
              <a:latin typeface="Gautami"/>
            </a:endParaRPr>
          </a:p>
          <a:p>
            <a:pPr marL="0">
              <a:lnSpc>
                <a:spcPct val="114999"/>
              </a:lnSpc>
            </a:pPr>
            <a:r>
              <a:rPr lang="en">
                <a:latin typeface="Gautami"/>
              </a:rPr>
              <a:t>Intervention Hours </a:t>
            </a:r>
            <a:r>
              <a:rPr lang="en" b="1">
                <a:latin typeface="Gautami"/>
              </a:rPr>
              <a:t>2:15-3:15 Daily </a:t>
            </a:r>
            <a:r>
              <a:rPr lang="en">
                <a:latin typeface="Gautami"/>
              </a:rPr>
              <a:t>  Teachers will set meeting with students for additional tutoring and assistant as needed</a:t>
            </a:r>
          </a:p>
          <a:p>
            <a:pPr marL="0">
              <a:lnSpc>
                <a:spcPct val="114999"/>
              </a:lnSpc>
            </a:pPr>
            <a:r>
              <a:rPr lang="en" sz="4800" b="1">
                <a:latin typeface="Gabriola"/>
              </a:rPr>
              <a:t>Visit our 7 Grade website for updates</a:t>
            </a:r>
            <a:endParaRPr lang="en">
              <a:latin typeface="Gautami"/>
            </a:endParaRPr>
          </a:p>
        </p:txBody>
      </p:sp>
      <p:sp>
        <p:nvSpPr>
          <p:cNvPr id="236" name="Google Shape;236;p13">
            <a:hlinkClick r:id="rId6" action="ppaction://hlinksldjump"/>
          </p:cNvPr>
          <p:cNvSpPr/>
          <p:nvPr/>
        </p:nvSpPr>
        <p:spPr>
          <a:xfrm>
            <a:off x="14850" y="23323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>
            <a:hlinkClick r:id="" action="ppaction://noaction"/>
          </p:cNvPr>
          <p:cNvSpPr/>
          <p:nvPr/>
        </p:nvSpPr>
        <p:spPr>
          <a:xfrm>
            <a:off x="-21850" y="3126988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>
            <a:hlinkClick r:id="" action="ppaction://noaction"/>
          </p:cNvPr>
          <p:cNvSpPr/>
          <p:nvPr/>
        </p:nvSpPr>
        <p:spPr>
          <a:xfrm>
            <a:off x="-21850" y="39950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3">
            <a:hlinkClick r:id="" action="ppaction://noaction"/>
          </p:cNvPr>
          <p:cNvSpPr/>
          <p:nvPr/>
        </p:nvSpPr>
        <p:spPr>
          <a:xfrm>
            <a:off x="-21850" y="47570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">
            <a:hlinkClick r:id="" action="ppaction://noaction"/>
          </p:cNvPr>
          <p:cNvSpPr/>
          <p:nvPr/>
        </p:nvSpPr>
        <p:spPr>
          <a:xfrm>
            <a:off x="-21850" y="55952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">
            <a:hlinkClick r:id="rId7" action="ppaction://hlinksldjump"/>
          </p:cNvPr>
          <p:cNvSpPr/>
          <p:nvPr/>
        </p:nvSpPr>
        <p:spPr>
          <a:xfrm>
            <a:off x="-21850" y="680350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3">
            <a:hlinkClick r:id="rId8" action="ppaction://hlinksldjump"/>
          </p:cNvPr>
          <p:cNvSpPr/>
          <p:nvPr/>
        </p:nvSpPr>
        <p:spPr>
          <a:xfrm>
            <a:off x="55159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>
            <a:hlinkClick r:id="rId9" action="ppaction://hlinksldjump"/>
          </p:cNvPr>
          <p:cNvSpPr/>
          <p:nvPr/>
        </p:nvSpPr>
        <p:spPr>
          <a:xfrm>
            <a:off x="77003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>
            <a:hlinkClick r:id="rId10" action="ppaction://hlinksldjump"/>
          </p:cNvPr>
          <p:cNvSpPr/>
          <p:nvPr/>
        </p:nvSpPr>
        <p:spPr>
          <a:xfrm>
            <a:off x="98085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1C12E6-66EF-4F0B-B76E-726648C620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7271" y="286186"/>
            <a:ext cx="8257049" cy="132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8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 txBox="1"/>
          <p:nvPr/>
        </p:nvSpPr>
        <p:spPr>
          <a:xfrm>
            <a:off x="260425" y="1542975"/>
            <a:ext cx="195945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2824363" y="1496177"/>
            <a:ext cx="7274680" cy="49765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Synchronous Expectations: </a:t>
            </a:r>
            <a:r>
              <a:rPr lang="en-US">
                <a:solidFill>
                  <a:schemeClr val="bg1"/>
                </a:solidFill>
              </a:rPr>
              <a:t>Students show up to their classes and participate actively.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Asynchronous Expectations: </a:t>
            </a:r>
            <a:r>
              <a:rPr lang="en-US">
                <a:solidFill>
                  <a:schemeClr val="bg1"/>
                </a:solidFill>
              </a:rPr>
              <a:t>Students are responsible for completing all assignments by the given due dates.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  <a:p>
            <a:pPr marL="0"/>
            <a:r>
              <a:rPr lang="en"/>
              <a:t> Academic expectations: </a:t>
            </a:r>
            <a:endParaRPr lang="en">
              <a:solidFill>
                <a:srgbClr val="000000"/>
              </a:solidFill>
            </a:endParaRPr>
          </a:p>
          <a:p>
            <a:pPr marL="0">
              <a:lnSpc>
                <a:spcPct val="114999"/>
              </a:lnSpc>
            </a:pPr>
            <a:r>
              <a:rPr lang="en">
                <a:solidFill>
                  <a:schemeClr val="bg1"/>
                </a:solidFill>
              </a:rPr>
              <a:t>                                        Communication is the key</a:t>
            </a:r>
          </a:p>
          <a:p>
            <a:pPr marL="0">
              <a:lnSpc>
                <a:spcPct val="114999"/>
              </a:lnSpc>
            </a:pPr>
            <a:r>
              <a:rPr lang="en">
                <a:solidFill>
                  <a:schemeClr val="bg1"/>
                </a:solidFill>
              </a:rPr>
              <a:t>                                        Check the HUB daily</a:t>
            </a:r>
          </a:p>
          <a:p>
            <a:pPr marL="0">
              <a:lnSpc>
                <a:spcPct val="114999"/>
              </a:lnSpc>
            </a:pPr>
            <a:r>
              <a:rPr lang="en">
                <a:solidFill>
                  <a:schemeClr val="bg1"/>
                </a:solidFill>
              </a:rPr>
              <a:t>                                        Have a daily/ weekly plan</a:t>
            </a:r>
          </a:p>
          <a:p>
            <a:pPr marL="0">
              <a:lnSpc>
                <a:spcPct val="114999"/>
              </a:lnSpc>
            </a:pPr>
            <a:r>
              <a:rPr lang="en">
                <a:solidFill>
                  <a:schemeClr val="bg1"/>
                </a:solidFill>
              </a:rPr>
              <a:t>                                        Check the PowerSchool daily</a:t>
            </a:r>
          </a:p>
          <a:p>
            <a:pPr marL="0">
              <a:lnSpc>
                <a:spcPct val="114999"/>
              </a:lnSpc>
            </a:pPr>
            <a:r>
              <a:rPr lang="en"/>
              <a:t> Grading:</a:t>
            </a:r>
            <a:endParaRPr lang="en-US"/>
          </a:p>
          <a:p>
            <a:pPr marL="0"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               Learning: 70% (All daily activities)</a:t>
            </a:r>
          </a:p>
          <a:p>
            <a:pPr marL="0"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               Assessment: 30% (tests/projects)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2"/>
          </p:nvPr>
        </p:nvSpPr>
        <p:spPr>
          <a:xfrm>
            <a:off x="2818600" y="680350"/>
            <a:ext cx="9083400" cy="994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EXPECTATIONS: Behavioral &amp; Academic</a:t>
            </a: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9036225" y="5511104"/>
            <a:ext cx="2435400" cy="575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rPr>
              <a:t>ADD A LINK TO THIS BUTTON</a:t>
            </a:r>
            <a:endParaRPr>
              <a:solidFill>
                <a:schemeClr val="lt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36" name="Google Shape;236;p13">
            <a:hlinkClick r:id="rId3" action="ppaction://hlinksldjump"/>
          </p:cNvPr>
          <p:cNvSpPr/>
          <p:nvPr/>
        </p:nvSpPr>
        <p:spPr>
          <a:xfrm>
            <a:off x="14850" y="23323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>
            <a:hlinkClick r:id="" action="ppaction://noaction"/>
          </p:cNvPr>
          <p:cNvSpPr/>
          <p:nvPr/>
        </p:nvSpPr>
        <p:spPr>
          <a:xfrm>
            <a:off x="-21850" y="3126988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>
            <a:hlinkClick r:id="" action="ppaction://noaction"/>
          </p:cNvPr>
          <p:cNvSpPr/>
          <p:nvPr/>
        </p:nvSpPr>
        <p:spPr>
          <a:xfrm>
            <a:off x="-21850" y="39950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3">
            <a:hlinkClick r:id="" action="ppaction://noaction"/>
          </p:cNvPr>
          <p:cNvSpPr/>
          <p:nvPr/>
        </p:nvSpPr>
        <p:spPr>
          <a:xfrm>
            <a:off x="-21850" y="47570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">
            <a:hlinkClick r:id="" action="ppaction://noaction"/>
          </p:cNvPr>
          <p:cNvSpPr/>
          <p:nvPr/>
        </p:nvSpPr>
        <p:spPr>
          <a:xfrm>
            <a:off x="-21850" y="55952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">
            <a:hlinkClick r:id="rId4" action="ppaction://hlinksldjump"/>
          </p:cNvPr>
          <p:cNvSpPr/>
          <p:nvPr/>
        </p:nvSpPr>
        <p:spPr>
          <a:xfrm>
            <a:off x="-21850" y="680350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3">
            <a:hlinkClick r:id="rId5" action="ppaction://hlinksldjump"/>
          </p:cNvPr>
          <p:cNvSpPr/>
          <p:nvPr/>
        </p:nvSpPr>
        <p:spPr>
          <a:xfrm>
            <a:off x="55159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>
            <a:hlinkClick r:id="rId6" action="ppaction://hlinksldjump"/>
          </p:cNvPr>
          <p:cNvSpPr/>
          <p:nvPr/>
        </p:nvSpPr>
        <p:spPr>
          <a:xfrm>
            <a:off x="77003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>
            <a:hlinkClick r:id="rId7" action="ppaction://hlinksldjump"/>
          </p:cNvPr>
          <p:cNvSpPr/>
          <p:nvPr/>
        </p:nvSpPr>
        <p:spPr>
          <a:xfrm>
            <a:off x="98085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796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9E03F6-AC58-47B3-BADE-FFC7A56E4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5150" y="1340073"/>
            <a:ext cx="9081764" cy="4184932"/>
          </a:xfrm>
        </p:spPr>
        <p:txBody>
          <a:bodyPr/>
          <a:lstStyle/>
          <a:p>
            <a:r>
              <a:rPr lang="en-US"/>
              <a:t>Close with methods of communication you will use (newsletters, email lists, class webpage, daily agendas</a:t>
            </a:r>
          </a:p>
          <a:p>
            <a:pPr>
              <a:lnSpc>
                <a:spcPct val="114999"/>
              </a:lnSpc>
            </a:pPr>
            <a:r>
              <a:rPr lang="en-US">
                <a:hlinkClick r:id="rId2"/>
              </a:rPr>
              <a:t>Powerschool</a:t>
            </a:r>
            <a:r>
              <a:rPr lang="en-US"/>
              <a:t> Parent/ Student Portal       </a:t>
            </a:r>
            <a:r>
              <a:rPr lang="en-US">
                <a:hlinkClick r:id="rId3"/>
              </a:rPr>
              <a:t>7 Grade Virtual Learning</a:t>
            </a:r>
            <a:r>
              <a:rPr lang="en-US"/>
              <a:t> website</a:t>
            </a:r>
          </a:p>
          <a:p>
            <a:pPr>
              <a:lnSpc>
                <a:spcPct val="114999"/>
              </a:lnSpc>
            </a:pPr>
            <a:r>
              <a:rPr lang="en-US"/>
              <a:t>     </a:t>
            </a:r>
          </a:p>
          <a:p>
            <a:pPr>
              <a:lnSpc>
                <a:spcPct val="114999"/>
              </a:lnSpc>
            </a:pPr>
            <a:r>
              <a:rPr lang="en-US"/>
              <a:t>                                                                  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4A7FC-2E88-434F-AD19-34107D878BDA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673514" y="448855"/>
            <a:ext cx="9083400" cy="994500"/>
          </a:xfrm>
        </p:spPr>
        <p:txBody>
          <a:bodyPr/>
          <a:lstStyle/>
          <a:p>
            <a:r>
              <a:rPr lang="en-US"/>
              <a:t>PARENT COMMUNICATION</a:t>
            </a:r>
          </a:p>
        </p:txBody>
      </p:sp>
      <p:pic>
        <p:nvPicPr>
          <p:cNvPr id="4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1838DAC-9551-4118-88CB-A7DD4F1F8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896" y="3907460"/>
            <a:ext cx="2743200" cy="27432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6609E5-348F-486F-9DD3-2A50DF0F11D0}"/>
              </a:ext>
            </a:extLst>
          </p:cNvPr>
          <p:cNvCxnSpPr/>
          <p:nvPr/>
        </p:nvCxnSpPr>
        <p:spPr>
          <a:xfrm flipH="1">
            <a:off x="7447863" y="2083715"/>
            <a:ext cx="16447" cy="3859336"/>
          </a:xfrm>
          <a:prstGeom prst="straightConnector1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D9AADCAD-8017-4FB3-9C90-035DE9DBE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190" y="3812769"/>
            <a:ext cx="2743200" cy="27432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E97F04AA-16EF-45E5-A90D-0EA6DA0900F6}"/>
              </a:ext>
            </a:extLst>
          </p:cNvPr>
          <p:cNvSpPr/>
          <p:nvPr/>
        </p:nvSpPr>
        <p:spPr>
          <a:xfrm>
            <a:off x="4408449" y="2634119"/>
            <a:ext cx="484909" cy="1099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CF456F6-4F89-4C88-B45C-BCF02A7933FC}"/>
              </a:ext>
            </a:extLst>
          </p:cNvPr>
          <p:cNvSpPr/>
          <p:nvPr/>
        </p:nvSpPr>
        <p:spPr>
          <a:xfrm>
            <a:off x="9221827" y="2634119"/>
            <a:ext cx="484909" cy="1099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04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EF4ED2-6B7C-4A71-974F-576291ADF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B2AE3C-A473-4947-9B95-806C06DE934D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824510" y="89631"/>
            <a:ext cx="9083400" cy="994500"/>
          </a:xfrm>
        </p:spPr>
        <p:txBody>
          <a:bodyPr/>
          <a:lstStyle/>
          <a:p>
            <a:r>
              <a:rPr lang="en-US"/>
              <a:t>HAVE 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F86985-DDD6-43E9-B540-0A254D27012F}"/>
              </a:ext>
            </a:extLst>
          </p:cNvPr>
          <p:cNvSpPr txBox="1"/>
          <p:nvPr/>
        </p:nvSpPr>
        <p:spPr>
          <a:xfrm>
            <a:off x="2835965" y="1146313"/>
            <a:ext cx="6501138" cy="38625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900" cap="all">
                <a:solidFill>
                  <a:srgbClr val="1F1F1F"/>
                </a:solidFill>
                <a:latin typeface="Oswald"/>
              </a:rPr>
              <a:t>CONTACT INFORMATION</a:t>
            </a:r>
            <a:endParaRPr lang="en-US" sz="1800">
              <a:solidFill>
                <a:srgbClr val="FF3100"/>
              </a:solidFill>
              <a:latin typeface="Open Sans"/>
              <a:hlinkClick r:id="" action="ppaction://noaction"/>
            </a:endParaRPr>
          </a:p>
          <a:p>
            <a:r>
              <a:rPr lang="en-US" sz="1800">
                <a:solidFill>
                  <a:srgbClr val="FF3100"/>
                </a:solidFill>
                <a:latin typeface="Open Sans"/>
              </a:rPr>
              <a:t>Core</a:t>
            </a:r>
            <a:endParaRPr lang="en-US" sz="1800">
              <a:solidFill>
                <a:srgbClr val="FF3100"/>
              </a:solidFill>
              <a:latin typeface="Open Sans"/>
              <a:hlinkClick r:id="" action="ppaction://noaction"/>
            </a:endParaRPr>
          </a:p>
          <a:p>
            <a:endParaRPr lang="en-US" sz="1800">
              <a:solidFill>
                <a:srgbClr val="FF3100"/>
              </a:solidFill>
              <a:latin typeface="Open Sans"/>
            </a:endParaRPr>
          </a:p>
          <a:p>
            <a:r>
              <a:rPr lang="en-US" sz="1800">
                <a:solidFill>
                  <a:srgbClr val="212121"/>
                </a:solidFill>
                <a:latin typeface="Open Sans"/>
              </a:rPr>
              <a:t>Ms. Barazi, 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2"/>
              </a:rPr>
              <a:t>English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 , 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3"/>
              </a:rPr>
              <a:t>ryah.barazi@houstonisd.org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 </a:t>
            </a:r>
          </a:p>
          <a:p>
            <a:r>
              <a:rPr lang="en-US" sz="1800">
                <a:solidFill>
                  <a:srgbClr val="212121"/>
                </a:solidFill>
                <a:latin typeface="Open Sans"/>
              </a:rPr>
              <a:t>Mr. Takaoka, 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4"/>
              </a:rPr>
              <a:t>Texas History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 , 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5"/>
              </a:rPr>
              <a:t>rtakaoka@houstonisd.org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 </a:t>
            </a:r>
          </a:p>
          <a:p>
            <a:r>
              <a:rPr lang="en-US" sz="1800">
                <a:solidFill>
                  <a:srgbClr val="212121"/>
                </a:solidFill>
                <a:latin typeface="Open Sans"/>
              </a:rPr>
              <a:t>Mrs. </a:t>
            </a:r>
            <a:r>
              <a:rPr lang="en-US" sz="1800" err="1">
                <a:solidFill>
                  <a:srgbClr val="212121"/>
                </a:solidFill>
                <a:latin typeface="Open Sans"/>
              </a:rPr>
              <a:t>Aleali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, 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6"/>
              </a:rPr>
              <a:t>Math 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&amp; Geometry , 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7"/>
              </a:rPr>
              <a:t>asal.aleali@houstonisd.org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 </a:t>
            </a:r>
          </a:p>
          <a:p>
            <a:r>
              <a:rPr lang="en-US" sz="1800">
                <a:solidFill>
                  <a:srgbClr val="212121"/>
                </a:solidFill>
                <a:latin typeface="Open Sans"/>
              </a:rPr>
              <a:t>Mrs. Veneziale,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8"/>
              </a:rPr>
              <a:t> Science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, 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9"/>
              </a:rPr>
              <a:t>avenezia@houstonisd.org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 </a:t>
            </a:r>
          </a:p>
          <a:p>
            <a:endParaRPr lang="en-US" sz="1800">
              <a:solidFill>
                <a:srgbClr val="FF3100"/>
              </a:solidFill>
              <a:latin typeface="Open Sans"/>
            </a:endParaRPr>
          </a:p>
          <a:p>
            <a:r>
              <a:rPr lang="en-US" sz="1800">
                <a:solidFill>
                  <a:srgbClr val="FF3100"/>
                </a:solidFill>
                <a:latin typeface="Open Sans"/>
              </a:rPr>
              <a:t>Languages</a:t>
            </a:r>
            <a:endParaRPr lang="en-US" sz="1800">
              <a:solidFill>
                <a:srgbClr val="FF3100"/>
              </a:solidFill>
              <a:latin typeface="Open Sans"/>
              <a:hlinkClick r:id="" action="ppaction://noaction"/>
            </a:endParaRPr>
          </a:p>
          <a:p>
            <a:endParaRPr lang="en-US" sz="1800">
              <a:solidFill>
                <a:srgbClr val="FF3100"/>
              </a:solidFill>
              <a:latin typeface="Open Sans"/>
            </a:endParaRPr>
          </a:p>
          <a:p>
            <a:r>
              <a:rPr lang="en-US" sz="1800">
                <a:solidFill>
                  <a:srgbClr val="212121"/>
                </a:solidFill>
                <a:latin typeface="Open Sans"/>
              </a:rPr>
              <a:t>Ms. Cruz-Romero, Spanish,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10"/>
              </a:rPr>
              <a:t>scruzrom@houstonisd.org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 </a:t>
            </a:r>
          </a:p>
          <a:p>
            <a:r>
              <a:rPr lang="en-US" sz="1800">
                <a:solidFill>
                  <a:srgbClr val="212121"/>
                </a:solidFill>
                <a:latin typeface="Open Sans"/>
              </a:rPr>
              <a:t>Ms. Diego, 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11"/>
              </a:rPr>
              <a:t>French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 , 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12"/>
              </a:rPr>
              <a:t>mdiego@houstonisd.org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 </a:t>
            </a:r>
          </a:p>
          <a:p>
            <a:r>
              <a:rPr lang="en-US" sz="1800">
                <a:solidFill>
                  <a:srgbClr val="212121"/>
                </a:solidFill>
                <a:latin typeface="Open Sans"/>
              </a:rPr>
              <a:t>Ms. Xi, Chinese, </a:t>
            </a:r>
            <a:r>
              <a:rPr lang="en-US" sz="1800">
                <a:solidFill>
                  <a:srgbClr val="212121"/>
                </a:solidFill>
                <a:latin typeface="Open Sans"/>
                <a:hlinkClick r:id="rId13"/>
              </a:rPr>
              <a:t>Jian.Xi@houstonisd.org</a:t>
            </a:r>
            <a:r>
              <a:rPr lang="en-US" sz="1800">
                <a:solidFill>
                  <a:srgbClr val="212121"/>
                </a:solidFill>
                <a:latin typeface="Open Sans"/>
              </a:rPr>
              <a:t> </a:t>
            </a:r>
          </a:p>
        </p:txBody>
      </p:sp>
      <p:pic>
        <p:nvPicPr>
          <p:cNvPr id="6" name="Picture 6" descr="A school bus parked in front of a building&#10;&#10;Description automatically generated">
            <a:extLst>
              <a:ext uri="{FF2B5EF4-FFF2-40B4-BE49-F238E27FC236}">
                <a16:creationId xmlns:a16="http://schemas.microsoft.com/office/drawing/2014/main" id="{2444CD03-ABB4-42A9-AB26-C1CD31E454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7494" y="5006311"/>
            <a:ext cx="4484913" cy="173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 txBox="1"/>
          <p:nvPr/>
        </p:nvSpPr>
        <p:spPr>
          <a:xfrm>
            <a:off x="260425" y="1542975"/>
            <a:ext cx="1959450" cy="60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Meet Our Team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2617567" y="1205366"/>
            <a:ext cx="5890308" cy="376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/>
            <a:r>
              <a:rPr lang="en-US"/>
              <a:t>T</a:t>
            </a:r>
            <a:r>
              <a:rPr lang="en"/>
              <a:t>his is the 7 Grade Cluster Team: </a:t>
            </a:r>
            <a:endParaRPr lang="en-US"/>
          </a:p>
          <a:p>
            <a:pPr marL="0">
              <a:lnSpc>
                <a:spcPct val="114999"/>
              </a:lnSpc>
            </a:pPr>
            <a:r>
              <a:rPr lang="en"/>
              <a:t>Presentation will be posted on 7 grade website</a:t>
            </a:r>
          </a:p>
          <a:p>
            <a:pPr marL="0">
              <a:lnSpc>
                <a:spcPct val="114999"/>
              </a:lnSpc>
            </a:pPr>
            <a:r>
              <a:rPr lang="en">
                <a:hlinkClick r:id="rId3"/>
              </a:rPr>
              <a:t>Open House Parent Survey</a:t>
            </a:r>
            <a:r>
              <a:rPr lang="en"/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2"/>
          </p:nvPr>
        </p:nvSpPr>
        <p:spPr>
          <a:xfrm>
            <a:off x="2584333" y="265725"/>
            <a:ext cx="9083400" cy="994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 OUR TEAM</a:t>
            </a:r>
            <a:endParaRPr/>
          </a:p>
        </p:txBody>
      </p:sp>
      <p:sp>
        <p:nvSpPr>
          <p:cNvPr id="236" name="Google Shape;236;p13">
            <a:hlinkClick r:id="rId4" action="ppaction://hlinksldjump"/>
          </p:cNvPr>
          <p:cNvSpPr/>
          <p:nvPr/>
        </p:nvSpPr>
        <p:spPr>
          <a:xfrm>
            <a:off x="14850" y="23323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>
            <a:hlinkClick r:id="" action="ppaction://noaction"/>
          </p:cNvPr>
          <p:cNvSpPr/>
          <p:nvPr/>
        </p:nvSpPr>
        <p:spPr>
          <a:xfrm>
            <a:off x="-21850" y="3126988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>
            <a:hlinkClick r:id="" action="ppaction://noaction"/>
          </p:cNvPr>
          <p:cNvSpPr/>
          <p:nvPr/>
        </p:nvSpPr>
        <p:spPr>
          <a:xfrm>
            <a:off x="-21850" y="39950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3">
            <a:hlinkClick r:id="" action="ppaction://noaction"/>
          </p:cNvPr>
          <p:cNvSpPr/>
          <p:nvPr/>
        </p:nvSpPr>
        <p:spPr>
          <a:xfrm>
            <a:off x="-21850" y="47570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">
            <a:hlinkClick r:id="" action="ppaction://noaction"/>
          </p:cNvPr>
          <p:cNvSpPr/>
          <p:nvPr/>
        </p:nvSpPr>
        <p:spPr>
          <a:xfrm>
            <a:off x="-21850" y="5595225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">
            <a:hlinkClick r:id="rId5" action="ppaction://hlinksldjump"/>
          </p:cNvPr>
          <p:cNvSpPr/>
          <p:nvPr/>
        </p:nvSpPr>
        <p:spPr>
          <a:xfrm>
            <a:off x="-21850" y="680350"/>
            <a:ext cx="2469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3">
            <a:hlinkClick r:id="rId6" action="ppaction://hlinksldjump"/>
          </p:cNvPr>
          <p:cNvSpPr/>
          <p:nvPr/>
        </p:nvSpPr>
        <p:spPr>
          <a:xfrm>
            <a:off x="55159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>
            <a:hlinkClick r:id="rId7" action="ppaction://hlinksldjump"/>
          </p:cNvPr>
          <p:cNvSpPr/>
          <p:nvPr/>
        </p:nvSpPr>
        <p:spPr>
          <a:xfrm>
            <a:off x="77003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>
            <a:hlinkClick r:id="rId8" action="ppaction://hlinksldjump"/>
          </p:cNvPr>
          <p:cNvSpPr/>
          <p:nvPr/>
        </p:nvSpPr>
        <p:spPr>
          <a:xfrm>
            <a:off x="9808500" y="195050"/>
            <a:ext cx="18444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791CB87-40C1-4C5E-856E-9F8EE2CD85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7317" y="3008921"/>
            <a:ext cx="1955223" cy="1965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86A4B9-9D06-4C85-9E67-4450491F133B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29E3F5-6D41-4F16-8731-B3E6118E0481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864F3-A023-438C-8E80-E470FDE8CD5E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D4AC5-67CE-4FCF-9E0B-CA1895A39D4F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7" descr="A close up of a womans face&#10;&#10;Description automatically generated">
            <a:extLst>
              <a:ext uri="{FF2B5EF4-FFF2-40B4-BE49-F238E27FC236}">
                <a16:creationId xmlns:a16="http://schemas.microsoft.com/office/drawing/2014/main" id="{71A9BD4E-F98F-4F43-A964-BA2EF535C4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8169" y="3892679"/>
            <a:ext cx="2618674" cy="26277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E836D5-B0F2-41D0-9F3E-88D9F8393E14}"/>
              </a:ext>
            </a:extLst>
          </p:cNvPr>
          <p:cNvSpPr txBox="1"/>
          <p:nvPr/>
        </p:nvSpPr>
        <p:spPr>
          <a:xfrm>
            <a:off x="8567046" y="979746"/>
            <a:ext cx="3167494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hlinkClick r:id="rId11"/>
              </a:rPr>
              <a:t>Padlet</a:t>
            </a:r>
            <a:r>
              <a:rPr lang="en-US" sz="2000" b="1"/>
              <a:t> QR Code </a:t>
            </a:r>
            <a:endParaRPr lang="en-US"/>
          </a:p>
          <a:p>
            <a:r>
              <a:rPr lang="en-US" sz="2000" b="1"/>
              <a:t>Post questions </a:t>
            </a:r>
            <a:endParaRPr lang="en-US"/>
          </a:p>
          <a:p>
            <a:r>
              <a:rPr lang="en-US" sz="2000" b="1"/>
              <a:t>HISD Parent s</a:t>
            </a:r>
            <a:endParaRPr lang="en-US"/>
          </a:p>
          <a:p>
            <a:r>
              <a:rPr lang="en-US" sz="2000" b="1"/>
              <a:t>About options for students </a:t>
            </a:r>
            <a:r>
              <a:rPr lang="en-US" sz="2000" b="1">
                <a:solidFill>
                  <a:srgbClr val="FF0000"/>
                </a:solidFill>
              </a:rPr>
              <a:t>in –person</a:t>
            </a:r>
            <a:r>
              <a:rPr lang="en-US" sz="2000" b="1"/>
              <a:t> or </a:t>
            </a:r>
            <a:r>
              <a:rPr lang="en-US" sz="2000" b="1">
                <a:solidFill>
                  <a:srgbClr val="FF0000"/>
                </a:solidFill>
              </a:rPr>
              <a:t>virtual learning</a:t>
            </a:r>
            <a:endParaRPr lang="en-US">
              <a:solidFill>
                <a:srgbClr val="FF0000"/>
              </a:solidFill>
            </a:endParaRPr>
          </a:p>
          <a:p>
            <a:r>
              <a:rPr lang="en-US" sz="2000" b="1">
                <a:solidFill>
                  <a:srgbClr val="FF0000"/>
                </a:solidFill>
              </a:rPr>
              <a:t>Scan Code Below</a:t>
            </a:r>
          </a:p>
          <a:p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46AC61A-CA05-4A94-AE56-7F5B648B5176}"/>
              </a:ext>
            </a:extLst>
          </p:cNvPr>
          <p:cNvSpPr/>
          <p:nvPr/>
        </p:nvSpPr>
        <p:spPr>
          <a:xfrm>
            <a:off x="4195467" y="2563125"/>
            <a:ext cx="484909" cy="1099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C3CC3720-BBBB-4F37-8192-FDC7873E6DA4}"/>
              </a:ext>
            </a:extLst>
          </p:cNvPr>
          <p:cNvSpPr/>
          <p:nvPr/>
        </p:nvSpPr>
        <p:spPr>
          <a:xfrm>
            <a:off x="9747395" y="3181953"/>
            <a:ext cx="484909" cy="1099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8E9743-0AB1-4922-AF7A-49899673BA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0805" y="4324783"/>
            <a:ext cx="2234912" cy="22349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75E3DD5E-3B0D-402F-9922-F378CBB2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2032"/>
            <a:ext cx="9702800" cy="6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45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89428-FC39-402E-A9B4-674C058B8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7675" y="814354"/>
            <a:ext cx="9070800" cy="3768300"/>
          </a:xfrm>
        </p:spPr>
        <p:txBody>
          <a:bodyPr/>
          <a:lstStyle/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Resources: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Study Island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CommonLit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NoRedInk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NewsELA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MackinVIA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Contact: 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  <a:hlinkClick r:id="rId2"/>
              </a:rPr>
              <a:t>ryah.barazi@houstonisd.org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hlinkClick r:id="rId3"/>
              </a:rPr>
              <a:t>Website</a:t>
            </a:r>
            <a:endParaRPr lang="en-US">
              <a:solidFill>
                <a:srgbClr val="313DC3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rgbClr val="000000"/>
                </a:solidFill>
                <a:hlinkClick r:id="rId4"/>
              </a:rPr>
              <a:t>Syllabus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Synchronous Expectations: </a:t>
            </a:r>
            <a:r>
              <a:rPr lang="en-US">
                <a:solidFill>
                  <a:schemeClr val="bg1"/>
                </a:solidFill>
              </a:rPr>
              <a:t>Students show up to their class and participate actively.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Asynchronous Expectations: </a:t>
            </a:r>
            <a:r>
              <a:rPr lang="en-US">
                <a:solidFill>
                  <a:schemeClr val="bg1"/>
                </a:solidFill>
              </a:rPr>
              <a:t>Students are responsible for completing all assignments by due date specified in the HUB.</a:t>
            </a:r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114999"/>
              </a:lnSpc>
            </a:pPr>
            <a:endParaRPr lang="en-US">
              <a:solidFill>
                <a:srgbClr val="313DC3"/>
              </a:solidFill>
            </a:endParaRPr>
          </a:p>
          <a:p>
            <a:pPr>
              <a:lnSpc>
                <a:spcPct val="114999"/>
              </a:lnSpc>
            </a:pP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E09B-93F6-46FF-8641-31F5C7D942FF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587491" y="3754"/>
            <a:ext cx="9083400" cy="994500"/>
          </a:xfrm>
        </p:spPr>
        <p:txBody>
          <a:bodyPr/>
          <a:lstStyle/>
          <a:p>
            <a:r>
              <a:rPr lang="en-US"/>
              <a:t>Ryah Barazi/English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B2E301-1514-4D52-AD09-AF2789010128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D3CF7-2FEE-436E-9C30-0D7DA58E1869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44D1E6AA-72E9-4D20-9067-C62DAD845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718" y="639679"/>
            <a:ext cx="1899880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47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wearing glasses&#10;&#10;Description automatically generated">
            <a:extLst>
              <a:ext uri="{FF2B5EF4-FFF2-40B4-BE49-F238E27FC236}">
                <a16:creationId xmlns:a16="http://schemas.microsoft.com/office/drawing/2014/main" id="{D675BA58-707C-4D52-B8F4-A82F158C8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722" y="214969"/>
            <a:ext cx="2543175" cy="3866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E2BF2E-E267-4C65-9C3E-0B5C8D6B4BD6}"/>
              </a:ext>
            </a:extLst>
          </p:cNvPr>
          <p:cNvSpPr txBox="1"/>
          <p:nvPr/>
        </p:nvSpPr>
        <p:spPr>
          <a:xfrm>
            <a:off x="2819400" y="86710"/>
            <a:ext cx="58437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Angie Veneziale -Science</a:t>
            </a:r>
            <a:endParaRPr lang="en-US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68130-D317-4AB8-B634-32D14BBDEA6D}"/>
              </a:ext>
            </a:extLst>
          </p:cNvPr>
          <p:cNvSpPr txBox="1"/>
          <p:nvPr/>
        </p:nvSpPr>
        <p:spPr>
          <a:xfrm>
            <a:off x="2699281" y="584388"/>
            <a:ext cx="6474372" cy="8202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Other campus roles/experience:</a:t>
            </a:r>
          </a:p>
          <a:p>
            <a:r>
              <a:rPr lang="en-US" sz="2000" dirty="0">
                <a:solidFill>
                  <a:srgbClr val="595959"/>
                </a:solidFill>
              </a:rPr>
              <a:t> </a:t>
            </a:r>
            <a:r>
              <a:rPr lang="en-US" sz="2000" dirty="0">
                <a:solidFill>
                  <a:srgbClr val="4A86E8"/>
                </a:solidFill>
              </a:rPr>
              <a:t>6th, 7th, 8th science, IPC, Biology</a:t>
            </a:r>
            <a:r>
              <a:rPr lang="en-US" sz="2000" dirty="0">
                <a:solidFill>
                  <a:srgbClr val="DA458F"/>
                </a:solidFill>
              </a:rPr>
              <a:t>  </a:t>
            </a:r>
          </a:p>
          <a:p>
            <a:r>
              <a:rPr lang="en-US" sz="2000" dirty="0"/>
              <a:t>Years experience:   </a:t>
            </a:r>
            <a:r>
              <a:rPr lang="en-US" sz="2000" dirty="0">
                <a:solidFill>
                  <a:srgbClr val="4A86E8"/>
                </a:solidFill>
              </a:rPr>
              <a:t>26 years</a:t>
            </a:r>
            <a:endParaRPr lang="en-US" sz="2000" dirty="0"/>
          </a:p>
          <a:p>
            <a:endParaRPr lang="en-US" sz="2000"/>
          </a:p>
          <a:p>
            <a:r>
              <a:rPr lang="en-US" sz="2000" dirty="0"/>
              <a:t>Resources:</a:t>
            </a:r>
            <a:r>
              <a:rPr lang="en-US" sz="2000" dirty="0">
                <a:solidFill>
                  <a:srgbClr val="595959"/>
                </a:solidFill>
              </a:rPr>
              <a:t> </a:t>
            </a:r>
            <a:endParaRPr lang="en-US" sz="2000" dirty="0">
              <a:solidFill>
                <a:srgbClr val="4A86E8"/>
              </a:solidFill>
            </a:endParaRPr>
          </a:p>
          <a:p>
            <a:r>
              <a:rPr lang="en-US" sz="2000" dirty="0">
                <a:solidFill>
                  <a:srgbClr val="4A86E8"/>
                </a:solidFill>
              </a:rPr>
              <a:t>Study Island</a:t>
            </a:r>
            <a:endParaRPr lang="en-US" dirty="0"/>
          </a:p>
          <a:p>
            <a:r>
              <a:rPr lang="en-US" sz="2000" dirty="0">
                <a:solidFill>
                  <a:srgbClr val="4A86E8"/>
                </a:solidFill>
              </a:rPr>
              <a:t>Khan Academy</a:t>
            </a:r>
            <a:endParaRPr lang="en-US" dirty="0"/>
          </a:p>
          <a:p>
            <a:r>
              <a:rPr lang="en-US" sz="2000" dirty="0">
                <a:solidFill>
                  <a:srgbClr val="4A86E8"/>
                </a:solidFill>
              </a:rPr>
              <a:t>Boom Cards</a:t>
            </a:r>
          </a:p>
          <a:p>
            <a:r>
              <a:rPr lang="en-US" sz="2000" dirty="0">
                <a:solidFill>
                  <a:srgbClr val="4A86E8"/>
                </a:solidFill>
              </a:rPr>
              <a:t>CK-12</a:t>
            </a:r>
          </a:p>
          <a:p>
            <a:endParaRPr lang="en-US" sz="2000">
              <a:solidFill>
                <a:srgbClr val="4A86E8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Contact</a:t>
            </a:r>
          </a:p>
          <a:p>
            <a:r>
              <a:rPr lang="en-US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Avenezia@houstonisd.org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hlinkClick r:id="rId4"/>
              </a:rPr>
              <a:t>7th grade Science  website</a:t>
            </a:r>
            <a:endParaRPr lang="en-US" sz="2000" dirty="0"/>
          </a:p>
          <a:p>
            <a:r>
              <a:rPr lang="en-US" sz="2000" dirty="0">
                <a:hlinkClick r:id="rId5"/>
              </a:rPr>
              <a:t>Syllabus</a:t>
            </a:r>
            <a:endParaRPr lang="en-US" dirty="0"/>
          </a:p>
          <a:p>
            <a:pPr marL="95250">
              <a:lnSpc>
                <a:spcPct val="114999"/>
              </a:lnSpc>
            </a:pPr>
            <a:r>
              <a:rPr lang="en-US" sz="2000" dirty="0">
                <a:solidFill>
                  <a:schemeClr val="tx1"/>
                </a:solidFill>
              </a:rPr>
              <a:t>Synchronous Expectations: </a:t>
            </a:r>
            <a:r>
              <a:rPr lang="en-US" sz="2000" dirty="0">
                <a:solidFill>
                  <a:schemeClr val="bg1"/>
                </a:solidFill>
              </a:rPr>
              <a:t>Students show up to their class and participate actively.</a:t>
            </a:r>
          </a:p>
          <a:p>
            <a:pPr marL="95250">
              <a:lnSpc>
                <a:spcPct val="114999"/>
              </a:lnSpc>
            </a:pPr>
            <a:r>
              <a:rPr lang="en-US" sz="2000" dirty="0">
                <a:solidFill>
                  <a:schemeClr val="tx1"/>
                </a:solidFill>
              </a:rPr>
              <a:t>Asynchronous Expectations: </a:t>
            </a:r>
            <a:r>
              <a:rPr lang="en-US" sz="2000" dirty="0">
                <a:solidFill>
                  <a:schemeClr val="bg1"/>
                </a:solidFill>
              </a:rPr>
              <a:t>Students are responsible for completing all assignments by due date specified in the HUB</a:t>
            </a:r>
          </a:p>
          <a:p>
            <a:endParaRPr lang="en-US" sz="2000">
              <a:solidFill>
                <a:srgbClr val="4A86E8"/>
              </a:solidFill>
            </a:endParaRPr>
          </a:p>
          <a:p>
            <a:endParaRPr lang="en-US" sz="2000">
              <a:solidFill>
                <a:srgbClr val="4A86E8"/>
              </a:solidFill>
            </a:endParaRPr>
          </a:p>
          <a:p>
            <a:endParaRPr lang="en-US" sz="2000">
              <a:solidFill>
                <a:srgbClr val="4A86E8"/>
              </a:solidFill>
            </a:endParaRPr>
          </a:p>
          <a:p>
            <a:endParaRPr lang="en-US" sz="2000">
              <a:solidFill>
                <a:schemeClr val="tx1"/>
              </a:solidFill>
            </a:endParaRPr>
          </a:p>
          <a:p>
            <a:br>
              <a:rPr lang="en-US" dirty="0"/>
            </a:br>
            <a:endParaRPr lang="en-US"/>
          </a:p>
          <a:p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54F282-1808-497F-9A64-5FC8C9E67F6D}"/>
              </a:ext>
            </a:extLst>
          </p:cNvPr>
          <p:cNvSpPr txBox="1"/>
          <p:nvPr/>
        </p:nvSpPr>
        <p:spPr>
          <a:xfrm>
            <a:off x="9440919" y="4540469"/>
            <a:ext cx="2992820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Units: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Nature of Science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Chemistry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Cells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Body Systems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Genetics</a:t>
            </a:r>
          </a:p>
        </p:txBody>
      </p:sp>
    </p:spTree>
    <p:extLst>
      <p:ext uri="{BB962C8B-B14F-4D97-AF65-F5344CB8AC3E}">
        <p14:creationId xmlns:p14="http://schemas.microsoft.com/office/powerpoint/2010/main" val="10186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27D42F-9C69-4C3B-A2DF-5303205A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8175" y="1424688"/>
            <a:ext cx="9070800" cy="4772203"/>
          </a:xfrm>
        </p:spPr>
        <p:txBody>
          <a:bodyPr/>
          <a:lstStyle/>
          <a:p>
            <a:pPr>
              <a:lnSpc>
                <a:spcPct val="114999"/>
              </a:lnSpc>
            </a:pPr>
            <a:r>
              <a:rPr lang="en-US"/>
              <a:t>Other campus roles/experience: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Have taught 7th grade math, algebra, and geometry.</a:t>
            </a:r>
          </a:p>
          <a:p>
            <a:pPr>
              <a:lnSpc>
                <a:spcPct val="114999"/>
              </a:lnSpc>
            </a:pPr>
            <a:r>
              <a:rPr lang="en-US"/>
              <a:t>Years' experience/Prior Campus if Applicable: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6 years' experience. 4 years at HISD/TH Rogers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Hometown: </a:t>
            </a:r>
            <a:r>
              <a:rPr lang="en-US">
                <a:solidFill>
                  <a:schemeClr val="bg1"/>
                </a:solidFill>
              </a:rPr>
              <a:t>HISD's 7th grade Pre-AP scope and sequence.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Resources: </a:t>
            </a:r>
            <a:r>
              <a:rPr lang="en-US">
                <a:solidFill>
                  <a:schemeClr val="bg1"/>
                </a:solidFill>
              </a:rPr>
              <a:t>1.</a:t>
            </a:r>
            <a:r>
              <a:rPr lang="en-US">
                <a:solidFill>
                  <a:schemeClr val="tx1"/>
                </a:solidFill>
              </a:rPr>
              <a:t> </a:t>
            </a:r>
            <a:r>
              <a:rPr lang="en-US">
                <a:solidFill>
                  <a:schemeClr val="bg1"/>
                </a:solidFill>
              </a:rPr>
              <a:t>Go-Math 7th &amp; 8th grade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                   2. Study Island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                   3. Imagine Math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                   4. Khan academy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Synchronous Expectations: </a:t>
            </a:r>
            <a:r>
              <a:rPr lang="en-US">
                <a:solidFill>
                  <a:schemeClr val="bg1"/>
                </a:solidFill>
              </a:rPr>
              <a:t>Students show up to their class and participate actively.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Asynchronous Expectations: </a:t>
            </a:r>
            <a:r>
              <a:rPr lang="en-US">
                <a:solidFill>
                  <a:schemeClr val="bg1"/>
                </a:solidFill>
              </a:rPr>
              <a:t>Students are responsible for completing all assignments by Sunday midnight.</a:t>
            </a:r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6D67D-DCF1-48C2-B030-E91EA576E21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848175" y="463533"/>
            <a:ext cx="9071305" cy="1296881"/>
          </a:xfrm>
        </p:spPr>
        <p:txBody>
          <a:bodyPr/>
          <a:lstStyle/>
          <a:p>
            <a:pPr algn="ctr">
              <a:lnSpc>
                <a:spcPct val="114999"/>
              </a:lnSpc>
            </a:pPr>
            <a:r>
              <a:rPr lang="en-US"/>
              <a:t>Asal </a:t>
            </a:r>
            <a:r>
              <a:rPr lang="en-US" err="1"/>
              <a:t>Aleali</a:t>
            </a:r>
            <a:r>
              <a:rPr lang="en-US"/>
              <a:t>/Math</a:t>
            </a:r>
          </a:p>
        </p:txBody>
      </p:sp>
      <p:pic>
        <p:nvPicPr>
          <p:cNvPr id="5" name="Picture 5" descr="A person holding a bird&#10;&#10;Description automatically generated">
            <a:extLst>
              <a:ext uri="{FF2B5EF4-FFF2-40B4-BE49-F238E27FC236}">
                <a16:creationId xmlns:a16="http://schemas.microsoft.com/office/drawing/2014/main" id="{027945F2-D6BA-4990-9CF7-C42E7371F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751" y="528184"/>
            <a:ext cx="2447925" cy="2390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F85717-8EB4-43A6-9E50-90CBE80A18E8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A49488-7C93-4C77-8A42-405956AFA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7675" y="1265539"/>
            <a:ext cx="9261300" cy="493135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F4FC2-0376-4DE3-8F97-A2327B09BDE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657675" y="234359"/>
            <a:ext cx="9083400" cy="994500"/>
          </a:xfrm>
        </p:spPr>
        <p:txBody>
          <a:bodyPr/>
          <a:lstStyle/>
          <a:p>
            <a:r>
              <a:rPr lang="en-US"/>
              <a:t>Stella Cruz-Romero /Spanish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43EE8-2BA0-46A3-A6A9-29566261B024}"/>
              </a:ext>
            </a:extLst>
          </p:cNvPr>
          <p:cNvSpPr txBox="1"/>
          <p:nvPr/>
        </p:nvSpPr>
        <p:spPr>
          <a:xfrm>
            <a:off x="2794333" y="4443662"/>
            <a:ext cx="8372976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Synchronous Expectations: </a:t>
            </a:r>
            <a:r>
              <a:rPr lang="en-US" sz="2400">
                <a:solidFill>
                  <a:schemeClr val="bg1"/>
                </a:solidFill>
              </a:rPr>
              <a:t>Students show up to their classes and participate actively.</a:t>
            </a:r>
          </a:p>
          <a:p>
            <a:r>
              <a:rPr lang="en-US" sz="2400" b="1"/>
              <a:t>Asynchronous Expectations: </a:t>
            </a:r>
            <a:r>
              <a:rPr lang="en-US" sz="2400">
                <a:solidFill>
                  <a:schemeClr val="bg1"/>
                </a:solidFill>
              </a:rPr>
              <a:t>Students are responsible to complete all assignments by due date specified in the HUB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984F2-A852-4392-A83A-29CE9036D3ED}"/>
              </a:ext>
            </a:extLst>
          </p:cNvPr>
          <p:cNvSpPr txBox="1"/>
          <p:nvPr/>
        </p:nvSpPr>
        <p:spPr>
          <a:xfrm>
            <a:off x="2849479" y="1816769"/>
            <a:ext cx="4347409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Resources:</a:t>
            </a:r>
          </a:p>
          <a:p>
            <a:r>
              <a:rPr lang="en-US" sz="2000">
                <a:solidFill>
                  <a:schemeClr val="bg1"/>
                </a:solidFill>
              </a:rPr>
              <a:t>* Syllabus</a:t>
            </a:r>
          </a:p>
          <a:p>
            <a:r>
              <a:rPr lang="en-US" sz="2000">
                <a:solidFill>
                  <a:schemeClr val="bg1"/>
                </a:solidFill>
              </a:rPr>
              <a:t>* Textbook (Clever)</a:t>
            </a:r>
          </a:p>
          <a:p>
            <a:r>
              <a:rPr lang="en-US" sz="2000">
                <a:solidFill>
                  <a:schemeClr val="bg1"/>
                </a:solidFill>
              </a:rPr>
              <a:t>*National Spanish Exam</a:t>
            </a:r>
          </a:p>
          <a:p>
            <a:r>
              <a:rPr lang="en-US" sz="2000">
                <a:solidFill>
                  <a:schemeClr val="bg1"/>
                </a:solidFill>
              </a:rPr>
              <a:t>* Commonlit</a:t>
            </a:r>
          </a:p>
          <a:p>
            <a:r>
              <a:rPr lang="en-US" sz="2000">
                <a:solidFill>
                  <a:schemeClr val="bg1"/>
                </a:solidFill>
              </a:rPr>
              <a:t>*Real Academia de la Lengua (RAE)</a:t>
            </a:r>
          </a:p>
          <a:p>
            <a:r>
              <a:rPr lang="en-US" sz="2000">
                <a:solidFill>
                  <a:schemeClr val="bg1"/>
                </a:solidFill>
              </a:rPr>
              <a:t>* ACTFL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20D6B-360B-4E2C-AC0E-5C60194C9322}"/>
              </a:ext>
            </a:extLst>
          </p:cNvPr>
          <p:cNvSpPr txBox="1"/>
          <p:nvPr/>
        </p:nvSpPr>
        <p:spPr>
          <a:xfrm>
            <a:off x="7827545" y="3110163"/>
            <a:ext cx="3735805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Contact:</a:t>
            </a:r>
          </a:p>
          <a:p>
            <a:r>
              <a:rPr lang="en-US" sz="2000">
                <a:solidFill>
                  <a:schemeClr val="bg1"/>
                </a:solidFill>
              </a:rPr>
              <a:t>* scruzrom.houstonisd.org</a:t>
            </a:r>
          </a:p>
          <a:p>
            <a:r>
              <a:rPr lang="en-US" sz="2000">
                <a:solidFill>
                  <a:schemeClr val="bg1"/>
                </a:solidFill>
              </a:rPr>
              <a:t>* Website</a:t>
            </a:r>
          </a:p>
          <a:p>
            <a:endParaRPr lang="en-US"/>
          </a:p>
        </p:txBody>
      </p:sp>
      <p:pic>
        <p:nvPicPr>
          <p:cNvPr id="6" name="Picture 6" descr="A person sitting in front of a brick building&#10;&#10;Description automatically generated">
            <a:extLst>
              <a:ext uri="{FF2B5EF4-FFF2-40B4-BE49-F238E27FC236}">
                <a16:creationId xmlns:a16="http://schemas.microsoft.com/office/drawing/2014/main" id="{E5189CF4-9575-4F64-B575-03445BE65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23" y="1259288"/>
            <a:ext cx="1819718" cy="17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09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27D42F-9C69-4C3B-A2DF-5303205A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8175" y="1424688"/>
            <a:ext cx="9070800" cy="5063555"/>
          </a:xfrm>
        </p:spPr>
        <p:txBody>
          <a:bodyPr/>
          <a:lstStyle/>
          <a:p>
            <a:pPr>
              <a:lnSpc>
                <a:spcPct val="114999"/>
              </a:lnSpc>
            </a:pPr>
            <a:r>
              <a:rPr lang="en-US"/>
              <a:t>Other campus roles/experience: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11 years  </a:t>
            </a:r>
          </a:p>
          <a:p>
            <a:pPr>
              <a:lnSpc>
                <a:spcPct val="114999"/>
              </a:lnSpc>
            </a:pPr>
            <a:r>
              <a:rPr lang="en-US"/>
              <a:t>Years' experience/Prior Campus if Applicable: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6 years at Cy-Ridge HS &amp; 5 years at TH Rogers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Hometown: </a:t>
            </a:r>
            <a:r>
              <a:rPr lang="en-US">
                <a:solidFill>
                  <a:schemeClr val="bg1"/>
                </a:solidFill>
              </a:rPr>
              <a:t>Cd. Acuña / Del Rio, Texas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Resources:  </a:t>
            </a:r>
            <a:r>
              <a:rPr lang="en-US">
                <a:solidFill>
                  <a:schemeClr val="bg1"/>
                </a:solidFill>
              </a:rPr>
              <a:t>Duolingo / Quizlet / </a:t>
            </a:r>
            <a:r>
              <a:rPr lang="en-US" err="1">
                <a:solidFill>
                  <a:schemeClr val="bg1"/>
                </a:solidFill>
              </a:rPr>
              <a:t>Français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Interactif</a:t>
            </a:r>
            <a:r>
              <a:rPr lang="en-US">
                <a:solidFill>
                  <a:schemeClr val="bg1"/>
                </a:solidFill>
              </a:rPr>
              <a:t> / </a:t>
            </a:r>
            <a:r>
              <a:rPr lang="en-US" err="1">
                <a:solidFill>
                  <a:schemeClr val="bg1"/>
                </a:solidFill>
              </a:rPr>
              <a:t>Flipgrid</a:t>
            </a:r>
            <a:r>
              <a:rPr lang="en-US">
                <a:solidFill>
                  <a:schemeClr val="bg1"/>
                </a:solidFill>
              </a:rPr>
              <a:t>   </a:t>
            </a:r>
            <a:r>
              <a:rPr lang="en-US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www.coeurboheme.weebly.com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Email: </a:t>
            </a:r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mdiego@houstonisd.org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114999"/>
              </a:lnSpc>
            </a:pPr>
            <a:r>
              <a:rPr lang="en-US" sz="1400">
                <a:solidFill>
                  <a:schemeClr val="tx1"/>
                </a:solidFill>
              </a:rPr>
              <a:t>Teacher Channel 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>
                <a:hlinkClick r:id="" action="ppaction://noaction"/>
              </a:rPr>
              <a:t>https://www.youtube.com/channel/UCBGOzpTF3qPyZZ99pVX5V3A</a:t>
            </a:r>
            <a:r>
              <a:rPr lang="en-US">
                <a:solidFill>
                  <a:schemeClr val="bg1"/>
                </a:solidFill>
              </a:rPr>
              <a:t>              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Fun Facts: </a:t>
            </a:r>
            <a:r>
              <a:rPr lang="en-US">
                <a:solidFill>
                  <a:schemeClr val="bg1"/>
                </a:solidFill>
              </a:rPr>
              <a:t>Graduated in 2008 with a business degree.  Graduated in 2015 with a masters in French Teaching.  Have played the guitar since I was 8.  I use music to help the kids learn grammar and language. I speak Spanish, English, French and Portugues. </a:t>
            </a:r>
            <a:br>
              <a:rPr lang="en-US">
                <a:solidFill>
                  <a:schemeClr val="bg1"/>
                </a:solidFill>
              </a:rPr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6D67D-DCF1-48C2-B030-E91EA576E21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604322" y="418709"/>
            <a:ext cx="9071305" cy="1296881"/>
          </a:xfrm>
        </p:spPr>
        <p:txBody>
          <a:bodyPr/>
          <a:lstStyle/>
          <a:p>
            <a:pPr algn="ctr">
              <a:lnSpc>
                <a:spcPct val="114999"/>
              </a:lnSpc>
            </a:pPr>
            <a:r>
              <a:rPr lang="en-US"/>
              <a:t>Margarita Diego/French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F85717-8EB4-43A6-9E50-90CBE80A18E8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Image 7" descr="Une image contenant intérieur, table, femme, portable&#10;&#10;Description générée automatiquement">
            <a:extLst>
              <a:ext uri="{FF2B5EF4-FFF2-40B4-BE49-F238E27FC236}">
                <a16:creationId xmlns:a16="http://schemas.microsoft.com/office/drawing/2014/main" id="{430BC390-1389-46AD-AEC3-99CF1798D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724" y="37640"/>
            <a:ext cx="3359523" cy="224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86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27D42F-9C69-4C3B-A2DF-5303205A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8175" y="1424688"/>
            <a:ext cx="9070800" cy="4772203"/>
          </a:xfrm>
        </p:spPr>
        <p:txBody>
          <a:bodyPr/>
          <a:lstStyle/>
          <a:p>
            <a:pPr>
              <a:lnSpc>
                <a:spcPct val="114999"/>
              </a:lnSpc>
            </a:pPr>
            <a:r>
              <a:rPr lang="en-US"/>
              <a:t>Other campus roles/experience: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High School English Teacher in China</a:t>
            </a:r>
          </a:p>
          <a:p>
            <a:pPr>
              <a:lnSpc>
                <a:spcPct val="114999"/>
              </a:lnSpc>
            </a:pPr>
            <a:r>
              <a:rPr lang="en-US"/>
              <a:t>Years' experience/Prior Campus if Applicable: 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bg1"/>
                </a:solidFill>
              </a:rPr>
              <a:t>13 years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Resources: </a:t>
            </a:r>
            <a:r>
              <a:rPr lang="en-US">
                <a:solidFill>
                  <a:srgbClr val="0070C0"/>
                </a:solidFill>
              </a:rPr>
              <a:t>Quizlet/</a:t>
            </a:r>
            <a:r>
              <a:rPr lang="en-US" err="1">
                <a:solidFill>
                  <a:srgbClr val="0070C0"/>
                </a:solidFill>
              </a:rPr>
              <a:t>Flipgrid</a:t>
            </a:r>
            <a:r>
              <a:rPr lang="en-US">
                <a:solidFill>
                  <a:srgbClr val="0070C0"/>
                </a:solidFill>
              </a:rPr>
              <a:t>/Kahoot</a:t>
            </a:r>
            <a:endParaRPr lang="en-US">
              <a:solidFill>
                <a:srgbClr val="313DC3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Contact: </a:t>
            </a:r>
            <a:r>
              <a:rPr lang="en-US">
                <a:solidFill>
                  <a:srgbClr val="0070C0"/>
                </a:solidFill>
                <a:hlinkClick r:id="rId2"/>
              </a:rPr>
              <a:t>Jian.Xi@houstonisd.org</a:t>
            </a:r>
          </a:p>
          <a:p>
            <a:pPr>
              <a:lnSpc>
                <a:spcPct val="114999"/>
              </a:lnSpc>
            </a:pPr>
            <a:endParaRPr lang="en-US">
              <a:solidFill>
                <a:srgbClr val="0070C0"/>
              </a:solidFill>
            </a:endParaRP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Synchronous Expectations: </a:t>
            </a:r>
            <a:r>
              <a:rPr lang="en-US">
                <a:solidFill>
                  <a:schemeClr val="bg1"/>
                </a:solidFill>
              </a:rPr>
              <a:t>Students show up to their class and participate actively.</a:t>
            </a:r>
          </a:p>
          <a:p>
            <a:pPr>
              <a:lnSpc>
                <a:spcPct val="114999"/>
              </a:lnSpc>
            </a:pPr>
            <a:r>
              <a:rPr lang="en-US">
                <a:solidFill>
                  <a:schemeClr val="tx1"/>
                </a:solidFill>
              </a:rPr>
              <a:t>Asynchronous Expectations: </a:t>
            </a:r>
            <a:r>
              <a:rPr lang="en-US">
                <a:solidFill>
                  <a:schemeClr val="bg1"/>
                </a:solidFill>
              </a:rPr>
              <a:t>Students are responsible for completing all assignments by due dates.</a:t>
            </a:r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6D67D-DCF1-48C2-B030-E91EA576E21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809980" y="-1101"/>
            <a:ext cx="9071305" cy="1296881"/>
          </a:xfrm>
        </p:spPr>
        <p:txBody>
          <a:bodyPr/>
          <a:lstStyle/>
          <a:p>
            <a:pPr algn="ctr">
              <a:lnSpc>
                <a:spcPct val="114999"/>
              </a:lnSpc>
            </a:pPr>
            <a:r>
              <a:rPr lang="en-US"/>
              <a:t>Jian Xi/Mandarin Chinese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F85717-8EB4-43A6-9E50-90CBE80A18E8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2DE9610-CA57-4443-9B54-8CA33DA07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264" y="498495"/>
            <a:ext cx="3435926" cy="258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93189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59860CC81E5C4B9CA6BB15B8EFDC23" ma:contentTypeVersion="11" ma:contentTypeDescription="Create a new document." ma:contentTypeScope="" ma:versionID="3124457561f865f79bc4cd83c44d393e">
  <xsd:schema xmlns:xsd="http://www.w3.org/2001/XMLSchema" xmlns:xs="http://www.w3.org/2001/XMLSchema" xmlns:p="http://schemas.microsoft.com/office/2006/metadata/properties" xmlns:ns2="416c466c-bc60-4dff-868d-31e48f9e0095" xmlns:ns3="2f0e59aa-972c-4fb7-ad28-fdca421d9b6a" targetNamespace="http://schemas.microsoft.com/office/2006/metadata/properties" ma:root="true" ma:fieldsID="372b2c88f1d8de3182c2becf27e222e0" ns2:_="" ns3:_="">
    <xsd:import namespace="416c466c-bc60-4dff-868d-31e48f9e0095"/>
    <xsd:import namespace="2f0e59aa-972c-4fb7-ad28-fdca421d9b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c466c-bc60-4dff-868d-31e48f9e0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e59aa-972c-4fb7-ad28-fdca421d9b6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650371-3CBD-48CA-8A05-6002772E33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AE1D21-7446-40DD-8CF1-4F74DBF5AE1B}">
  <ds:schemaRefs>
    <ds:schemaRef ds:uri="2f0e59aa-972c-4fb7-ad28-fdca421d9b6a"/>
    <ds:schemaRef ds:uri="416c466c-bc60-4dff-868d-31e48f9e00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B94AA6C-A0A1-4551-95D6-15AF1B1EC8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6c466c-bc60-4dff-868d-31e48f9e0095"/>
    <ds:schemaRef ds:uri="2f0e59aa-972c-4fb7-ad28-fdca421d9b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Frame</vt:lpstr>
      <vt:lpstr>Welcome to Our Classroom!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Classroom!</dc:title>
  <cp:revision>109</cp:revision>
  <dcterms:modified xsi:type="dcterms:W3CDTF">2022-10-04T18:53:40Z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0x010100B359860CC81E5C4B9CA6BB15B8EFDC23</vt:lpwstr>
  </property>
</Properties>
</file>